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tableStyles+xml" PartName="/ppt/tableStyles1.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7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82.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1.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1.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 id="2147483666" r:id="rId6"/>
  </p:sldMasterIdLst>
  <p:notesMasterIdLst>
    <p:notesMasterId r:id="rId7"/>
  </p:notesMasterIdLst>
  <p:sldIdLst>
    <p:sldId id="256" r:id="rId8"/>
    <p:sldId id="257" r:id="rId9"/>
    <p:sldId id="258" r:id="rId10"/>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612">
          <p15:clr>
            <a:srgbClr val="A4A3A4"/>
          </p15:clr>
        </p15:guide>
        <p15:guide id="2" pos="3840">
          <p15:clr>
            <a:srgbClr val="A4A3A4"/>
          </p15:clr>
        </p15:guide>
      </p15:sldGuideLst>
    </p:ext>
  </p:extLst>
</p:presentation>
</file>

<file path=ppt/presProps1.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1.xml><?xml version="1.0" encoding="utf-8"?>
<a:tblStyleLst xmlns:a="http://schemas.openxmlformats.org/drawingml/2006/main" xmlns:r="http://schemas.openxmlformats.org/officeDocument/2006/relationships" def="{90651C3A-4460-11DB-9652-00E08161165F}">
  <a:tblStyle styleId="{050B9D18-8A51-4346-B7DB-24D663C96B5E}"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7E8"/>
          </a:solidFill>
        </a:fill>
      </a:tcStyle>
    </a:wholeTbl>
    <a:band1H>
      <a:tcTxStyle/>
      <a:tcStyle>
        <a:fill>
          <a:solidFill>
            <a:srgbClr val="CACBCD"/>
          </a:solidFill>
        </a:fill>
      </a:tcStyle>
    </a:band1H>
    <a:band2H>
      <a:tcTxStyle/>
    </a:band2H>
    <a:band1V>
      <a:tcTxStyle/>
      <a:tcStyle>
        <a:fill>
          <a:solidFill>
            <a:srgbClr val="CACBCD"/>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1.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612" orient="horz"/>
        <p:guide pos="384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viewProps" Target="viewProps1.xml"/><Relationship Id="rId3" Type="http://schemas.openxmlformats.org/officeDocument/2006/relationships/presProps" Target="presProps1.xml"/><Relationship Id="rId4" Type="http://schemas.openxmlformats.org/officeDocument/2006/relationships/tableStyles" Target="tableStyles1.xml"/><Relationship Id="rId10" Type="http://schemas.openxmlformats.org/officeDocument/2006/relationships/slide" Target="slides/slide3.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68" name="Google Shape;116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2" name="Google Shape;118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a:t>
            </a:r>
            <a:r>
              <a:rPr b="1" lang="en-US"/>
              <a:t>NABC (Need, Approach, Benefit, and Competition)</a:t>
            </a:r>
            <a:r>
              <a:rPr lang="en-US"/>
              <a:t> framework, developed by Stanford Research Institute (SRI), is a structured way to analyze and present solutions to customer problems effectively. Here’s how you can apply it to a customer problem and use it in a pitch.</a:t>
            </a:r>
            <a:br>
              <a:rPr lang="en-US"/>
            </a:br>
            <a:br>
              <a:rPr lang="en-US"/>
            </a:br>
            <a:r>
              <a:rPr b="1" lang="en-US"/>
              <a:t>1. Need (Customer Problem Statement)</a:t>
            </a:r>
            <a:br>
              <a:rPr lang="en-US"/>
            </a:br>
            <a:r>
              <a:rPr lang="en-US"/>
              <a:t>• Clearly define the customer’s core problem or unmet need.</a:t>
            </a:r>
            <a:br>
              <a:rPr lang="en-US"/>
            </a:br>
            <a:r>
              <a:rPr lang="en-US"/>
              <a:t>• Quantify the impact (e.g., lost revenue, inefficiencies, risks).</a:t>
            </a:r>
            <a:br>
              <a:rPr lang="en-US"/>
            </a:br>
            <a:r>
              <a:rPr lang="en-US"/>
              <a:t>• Example (Telecom Industry):</a:t>
            </a:r>
            <a:br>
              <a:rPr lang="en-US"/>
            </a:br>
            <a:r>
              <a:rPr i="1" lang="en-US"/>
              <a:t>“Telecom companies struggle with network downtime and inefficient fault detection, leading to revenue losses and poor customer experience. Traditional monitoring systems are slow and reactive, causing delays in issue resolution.”</a:t>
            </a:r>
            <a:br>
              <a:rPr lang="en-US"/>
            </a:br>
            <a:br>
              <a:rPr lang="en-US"/>
            </a:br>
            <a:r>
              <a:rPr b="1" lang="en-US"/>
              <a:t>2. Approach (Your Solution)</a:t>
            </a:r>
            <a:br>
              <a:rPr lang="en-US"/>
            </a:br>
            <a:r>
              <a:rPr lang="en-US"/>
              <a:t>• Explain how your solution works.</a:t>
            </a:r>
            <a:br>
              <a:rPr lang="en-US"/>
            </a:br>
            <a:r>
              <a:rPr lang="en-US"/>
              <a:t>• Highlight any unique technology, processes, or methodologies.</a:t>
            </a:r>
            <a:br>
              <a:rPr lang="en-US"/>
            </a:br>
            <a:r>
              <a:rPr lang="en-US"/>
              <a:t>• Example:</a:t>
            </a:r>
            <a:br>
              <a:rPr lang="en-US"/>
            </a:br>
            <a:r>
              <a:rPr i="1" lang="en-US"/>
              <a:t>“Our AI-powered predictive maintenance platform analyzes network performance in real time, detecting anomalies before failures occur. Using machine learning models trained on historical data, we provide proactive alerts and automated issue resolution.”</a:t>
            </a:r>
            <a:br>
              <a:rPr lang="en-US"/>
            </a:br>
            <a:br>
              <a:rPr lang="en-US"/>
            </a:br>
            <a:r>
              <a:rPr b="1" lang="en-US"/>
              <a:t>3. Benefits (Value Proposition)</a:t>
            </a:r>
            <a:br>
              <a:rPr lang="en-US"/>
            </a:br>
            <a:r>
              <a:rPr lang="en-US"/>
              <a:t>• Describe the tangible benefits for the customer.</a:t>
            </a:r>
            <a:br>
              <a:rPr lang="en-US"/>
            </a:br>
            <a:r>
              <a:rPr lang="en-US"/>
              <a:t>• Use measurable outcomes like cost savings, efficiency gains, or revenue growth.</a:t>
            </a:r>
            <a:br>
              <a:rPr lang="en-US"/>
            </a:br>
            <a:r>
              <a:rPr lang="en-US"/>
              <a:t>• Example:</a:t>
            </a:r>
            <a:br>
              <a:rPr lang="en-US"/>
            </a:br>
            <a:r>
              <a:rPr i="1" lang="en-US"/>
              <a:t>“By deploying our solution, telecom providers can reduce downtime by 40%, lower maintenance costs by 30%, and enhance customer satisfaction by ensuring a seamless network experience.”</a:t>
            </a:r>
            <a:br>
              <a:rPr lang="en-US"/>
            </a:br>
            <a:br>
              <a:rPr lang="en-US"/>
            </a:br>
            <a:r>
              <a:rPr b="1" lang="en-US"/>
              <a:t>4. Competition (Market Differentiation)</a:t>
            </a:r>
            <a:br>
              <a:rPr lang="en-US"/>
            </a:br>
            <a:r>
              <a:rPr lang="en-US"/>
              <a:t>• Identify competitors and alternatives.</a:t>
            </a:r>
            <a:br>
              <a:rPr lang="en-US"/>
            </a:br>
            <a:r>
              <a:rPr lang="en-US"/>
              <a:t>• Highlight what makes your solution better (e.g., speed, accuracy, ease of use, pricing).</a:t>
            </a:r>
            <a:br>
              <a:rPr lang="en-US"/>
            </a:br>
            <a:r>
              <a:rPr lang="en-US"/>
              <a:t>• Example:</a:t>
            </a:r>
            <a:br>
              <a:rPr lang="en-US"/>
            </a:br>
            <a:r>
              <a:rPr i="1" lang="en-US"/>
              <a:t>“Unlike traditional rule-based monitoring systems, our AI solution learns and adapts over time, offering predictive insights rather than reactive responses. Compared to competitors, our platform integrates seamlessly with existing infrastructure and provides deeper analytics.”</a:t>
            </a:r>
            <a:br>
              <a:rPr lang="en-US"/>
            </a:br>
            <a:br>
              <a:rPr lang="en-US"/>
            </a:br>
            <a:r>
              <a:rPr b="1" lang="en-US"/>
              <a:t>Pitch Structure Using NABC</a:t>
            </a:r>
            <a:br>
              <a:rPr lang="en-US"/>
            </a:br>
            <a:r>
              <a:rPr lang="en-US"/>
              <a:t>1. </a:t>
            </a:r>
            <a:r>
              <a:rPr b="1" lang="en-US"/>
              <a:t>Introduction (Hook the audience with the Need)</a:t>
            </a:r>
            <a:br>
              <a:rPr lang="en-US"/>
            </a:br>
            <a:r>
              <a:rPr lang="en-US"/>
              <a:t>• “Did you know that telecom operators lose millions annually due to unexpected network failures?”</a:t>
            </a:r>
            <a:br>
              <a:rPr lang="en-US"/>
            </a:br>
            <a:r>
              <a:rPr lang="en-US"/>
              <a:t>2. </a:t>
            </a:r>
            <a:r>
              <a:rPr b="1" lang="en-US"/>
              <a:t>Explain the Approach</a:t>
            </a:r>
            <a:br>
              <a:rPr lang="en-US"/>
            </a:br>
            <a:r>
              <a:rPr lang="en-US"/>
              <a:t>• “Our AI-driven platform predicts failures before they happen, ensuring proactive maintenance.”</a:t>
            </a:r>
            <a:br>
              <a:rPr lang="en-US"/>
            </a:br>
            <a:r>
              <a:rPr lang="en-US"/>
              <a:t>3. </a:t>
            </a:r>
            <a:r>
              <a:rPr b="1" lang="en-US"/>
              <a:t>Showcase the Benefits</a:t>
            </a:r>
            <a:br>
              <a:rPr lang="en-US"/>
            </a:br>
            <a:r>
              <a:rPr lang="en-US"/>
              <a:t>• “This reduces downtime by 40%, enhances customer satisfaction, and cuts operational costs.”</a:t>
            </a:r>
            <a:br>
              <a:rPr lang="en-US"/>
            </a:br>
            <a:r>
              <a:rPr lang="en-US"/>
              <a:t>4. </a:t>
            </a:r>
            <a:r>
              <a:rPr b="1" lang="en-US"/>
              <a:t>Highlight Differentiation</a:t>
            </a:r>
            <a:br>
              <a:rPr lang="en-US"/>
            </a:br>
            <a:r>
              <a:rPr lang="en-US"/>
              <a:t>• “Unlike traditional methods, our solution adapts in real time, providing a smarter, automated approach to network management.</a:t>
            </a:r>
            <a:endParaRPr/>
          </a:p>
        </p:txBody>
      </p:sp>
      <p:sp>
        <p:nvSpPr>
          <p:cNvPr id="1183" name="Google Shape;1183;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0" name="Shape 1190"/>
        <p:cNvGrpSpPr/>
        <p:nvPr/>
      </p:nvGrpSpPr>
      <p:grpSpPr>
        <a:xfrm>
          <a:off x="0" y="0"/>
          <a:ext cx="0" cy="0"/>
          <a:chOff x="0" y="0"/>
          <a:chExt cx="0" cy="0"/>
        </a:xfrm>
      </p:grpSpPr>
      <p:sp>
        <p:nvSpPr>
          <p:cNvPr id="1191" name="Google Shape;119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92" name="Google Shape;119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b="1"/>
          </a:p>
          <a:p>
            <a:pPr indent="0" lvl="0" marL="0" rtl="0" algn="l">
              <a:spcBef>
                <a:spcPts val="0"/>
              </a:spcBef>
              <a:spcAft>
                <a:spcPts val="0"/>
              </a:spcAft>
              <a:buNone/>
            </a:pPr>
            <a:r>
              <a:t/>
            </a:r>
            <a:endParaRPr/>
          </a:p>
        </p:txBody>
      </p:sp>
      <p:sp>
        <p:nvSpPr>
          <p:cNvPr id="1193" name="Google Shape;119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 Id="rId4" Type="http://schemas.openxmlformats.org/officeDocument/2006/relationships/image" Target="../media/image1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5" name="Shape 15"/>
        <p:cNvGrpSpPr/>
        <p:nvPr/>
      </p:nvGrpSpPr>
      <p:grpSpPr>
        <a:xfrm>
          <a:off x="0" y="0"/>
          <a:ext cx="0" cy="0"/>
          <a:chOff x="0" y="0"/>
          <a:chExt cx="0" cy="0"/>
        </a:xfrm>
      </p:grpSpPr>
      <p:sp>
        <p:nvSpPr>
          <p:cNvPr id="16" name="Google Shape;16;p5"/>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_3" showMasterSp="0">
  <p:cSld name="Section Slide_3">
    <p:spTree>
      <p:nvGrpSpPr>
        <p:cNvPr id="85" name="Shape 85"/>
        <p:cNvGrpSpPr/>
        <p:nvPr/>
      </p:nvGrpSpPr>
      <p:grpSpPr>
        <a:xfrm>
          <a:off x="0" y="0"/>
          <a:ext cx="0" cy="0"/>
          <a:chOff x="0" y="0"/>
          <a:chExt cx="0" cy="0"/>
        </a:xfrm>
      </p:grpSpPr>
      <p:pic>
        <p:nvPicPr>
          <p:cNvPr id="86" name="Google Shape;86;p14"/>
          <p:cNvPicPr preferRelativeResize="0"/>
          <p:nvPr/>
        </p:nvPicPr>
        <p:blipFill rotWithShape="1">
          <a:blip r:embed="rId2">
            <a:alphaModFix/>
          </a:blip>
          <a:srcRect b="0" l="22121" r="0" t="0"/>
          <a:stretch/>
        </p:blipFill>
        <p:spPr>
          <a:xfrm>
            <a:off x="2696901" y="0"/>
            <a:ext cx="9495099" cy="6858000"/>
          </a:xfrm>
          <a:prstGeom prst="rect">
            <a:avLst/>
          </a:prstGeom>
          <a:noFill/>
          <a:ln>
            <a:noFill/>
          </a:ln>
        </p:spPr>
      </p:pic>
      <p:sp>
        <p:nvSpPr>
          <p:cNvPr id="87" name="Google Shape;87;p14"/>
          <p:cNvSpPr txBox="1"/>
          <p:nvPr>
            <p:ph type="title"/>
          </p:nvPr>
        </p:nvSpPr>
        <p:spPr>
          <a:xfrm>
            <a:off x="329183" y="2470467"/>
            <a:ext cx="6494697" cy="534527"/>
          </a:xfrm>
          <a:prstGeom prst="rect">
            <a:avLst/>
          </a:prstGeom>
          <a:noFill/>
          <a:ln>
            <a:noFill/>
          </a:ln>
        </p:spPr>
        <p:txBody>
          <a:bodyPr anchorCtr="0" anchor="b" bIns="45700" lIns="0" spcFirstLastPara="1" rIns="91425" wrap="square" tIns="45700">
            <a:noAutofit/>
          </a:bodyPr>
          <a:lstStyle>
            <a:lvl1pPr lvl="0" marR="0" rtl="0" algn="l">
              <a:lnSpc>
                <a:spcPct val="9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88" name="Google Shape;88;p14"/>
          <p:cNvGrpSpPr/>
          <p:nvPr/>
        </p:nvGrpSpPr>
        <p:grpSpPr>
          <a:xfrm>
            <a:off x="10221765" y="6288401"/>
            <a:ext cx="1624160" cy="376645"/>
            <a:chOff x="10221765" y="6288401"/>
            <a:chExt cx="1624160" cy="376645"/>
          </a:xfrm>
        </p:grpSpPr>
        <p:sp>
          <p:nvSpPr>
            <p:cNvPr id="89" name="Google Shape;89;p14"/>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90" name="Google Shape;90;p14"/>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91" name="Google Shape;91;p14"/>
          <p:cNvSpPr txBox="1"/>
          <p:nvPr>
            <p:ph idx="1" type="body"/>
          </p:nvPr>
        </p:nvSpPr>
        <p:spPr>
          <a:xfrm>
            <a:off x="329184" y="3324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2" name="Google Shape;92;p14"/>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2"/>
                </a:solidFill>
                <a:latin typeface="Arial"/>
                <a:ea typeface="Arial"/>
                <a:cs typeface="Arial"/>
                <a:sym typeface="Arial"/>
              </a:rPr>
              <a:t>Confidential © 2025 Persistent Systems</a:t>
            </a:r>
            <a:endParaRPr/>
          </a:p>
        </p:txBody>
      </p:sp>
      <p:sp>
        <p:nvSpPr>
          <p:cNvPr id="93" name="Google Shape;93;p14"/>
          <p:cNvSpPr txBox="1"/>
          <p:nvPr/>
        </p:nvSpPr>
        <p:spPr>
          <a:xfrm>
            <a:off x="349250" y="6295157"/>
            <a:ext cx="322709" cy="365125"/>
          </a:xfrm>
          <a:prstGeom prst="rect">
            <a:avLst/>
          </a:prstGeom>
          <a:noFill/>
          <a:ln>
            <a:noFill/>
          </a:ln>
        </p:spPr>
        <p:txBody>
          <a:bodyPr anchorCtr="0" anchor="ctr" bIns="45700" lIns="0" spcFirstLastPara="1" rIns="91425" wrap="square" tIns="45700">
            <a:noAutofit/>
          </a:bodyPr>
          <a:lstStyle/>
          <a:p>
            <a:pPr indent="0" lvl="0" marL="0" marR="0" rtl="0" algn="l">
              <a:spcBef>
                <a:spcPts val="0"/>
              </a:spcBef>
              <a:spcAft>
                <a:spcPts val="0"/>
              </a:spcAft>
              <a:buNone/>
            </a:pPr>
            <a:fld id="{00000000-1234-1234-1234-123412341234}" type="slidenum">
              <a:rPr b="1" i="0" lang="en-US" sz="1000">
                <a:solidFill>
                  <a:srgbClr val="FD5F07"/>
                </a:solidFill>
                <a:latin typeface="Arial"/>
                <a:ea typeface="Arial"/>
                <a:cs typeface="Arial"/>
                <a:sym typeface="Arial"/>
              </a:rPr>
              <a:t>‹#›</a:t>
            </a:fld>
            <a:endParaRPr b="1" i="0" sz="1000">
              <a:solidFill>
                <a:srgbClr val="FD5F07"/>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_4" showMasterSp="0">
  <p:cSld name="Section Slide_4">
    <p:spTree>
      <p:nvGrpSpPr>
        <p:cNvPr id="94" name="Shape 94"/>
        <p:cNvGrpSpPr/>
        <p:nvPr/>
      </p:nvGrpSpPr>
      <p:grpSpPr>
        <a:xfrm>
          <a:off x="0" y="0"/>
          <a:ext cx="0" cy="0"/>
          <a:chOff x="0" y="0"/>
          <a:chExt cx="0" cy="0"/>
        </a:xfrm>
      </p:grpSpPr>
      <p:sp>
        <p:nvSpPr>
          <p:cNvPr id="95" name="Google Shape;95;p15"/>
          <p:cNvSpPr txBox="1"/>
          <p:nvPr>
            <p:ph type="title"/>
          </p:nvPr>
        </p:nvSpPr>
        <p:spPr>
          <a:xfrm>
            <a:off x="329183" y="2470467"/>
            <a:ext cx="6494697" cy="534527"/>
          </a:xfrm>
          <a:prstGeom prst="rect">
            <a:avLst/>
          </a:prstGeom>
          <a:noFill/>
          <a:ln>
            <a:noFill/>
          </a:ln>
        </p:spPr>
        <p:txBody>
          <a:bodyPr anchorCtr="0" anchor="b" bIns="45700" lIns="0" spcFirstLastPara="1" rIns="91425" wrap="square" tIns="45700">
            <a:noAutofit/>
          </a:bodyPr>
          <a:lstStyle>
            <a:lvl1pPr lvl="0" marR="0" rtl="0" algn="l">
              <a:lnSpc>
                <a:spcPct val="9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id="96" name="Google Shape;96;p15"/>
          <p:cNvPicPr preferRelativeResize="0"/>
          <p:nvPr/>
        </p:nvPicPr>
        <p:blipFill rotWithShape="1">
          <a:blip r:embed="rId2">
            <a:alphaModFix/>
          </a:blip>
          <a:srcRect b="33961" l="0" r="0" t="0"/>
          <a:stretch/>
        </p:blipFill>
        <p:spPr>
          <a:xfrm>
            <a:off x="3619278" y="-456497"/>
            <a:ext cx="7848640" cy="7326072"/>
          </a:xfrm>
          <a:prstGeom prst="rect">
            <a:avLst/>
          </a:prstGeom>
          <a:noFill/>
          <a:ln>
            <a:noFill/>
          </a:ln>
        </p:spPr>
      </p:pic>
      <p:sp>
        <p:nvSpPr>
          <p:cNvPr id="97" name="Google Shape;97;p15"/>
          <p:cNvSpPr txBox="1"/>
          <p:nvPr>
            <p:ph idx="1" type="body"/>
          </p:nvPr>
        </p:nvSpPr>
        <p:spPr>
          <a:xfrm>
            <a:off x="329184" y="3324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98" name="Google Shape;98;p15"/>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2"/>
                </a:solidFill>
                <a:latin typeface="Arial"/>
                <a:ea typeface="Arial"/>
                <a:cs typeface="Arial"/>
                <a:sym typeface="Arial"/>
              </a:rPr>
              <a:t>Confidential © 2025 Persistent Systems</a:t>
            </a:r>
            <a:endParaRPr/>
          </a:p>
        </p:txBody>
      </p:sp>
      <p:sp>
        <p:nvSpPr>
          <p:cNvPr id="99" name="Google Shape;99;p15"/>
          <p:cNvSpPr txBox="1"/>
          <p:nvPr/>
        </p:nvSpPr>
        <p:spPr>
          <a:xfrm>
            <a:off x="349250" y="6295157"/>
            <a:ext cx="322709" cy="365125"/>
          </a:xfrm>
          <a:prstGeom prst="rect">
            <a:avLst/>
          </a:prstGeom>
          <a:noFill/>
          <a:ln>
            <a:noFill/>
          </a:ln>
        </p:spPr>
        <p:txBody>
          <a:bodyPr anchorCtr="0" anchor="ctr" bIns="45700" lIns="0" spcFirstLastPara="1" rIns="91425" wrap="square" tIns="45700">
            <a:noAutofit/>
          </a:bodyPr>
          <a:lstStyle/>
          <a:p>
            <a:pPr indent="0" lvl="0" marL="0" marR="0" rtl="0" algn="l">
              <a:spcBef>
                <a:spcPts val="0"/>
              </a:spcBef>
              <a:spcAft>
                <a:spcPts val="0"/>
              </a:spcAft>
              <a:buNone/>
            </a:pPr>
            <a:fld id="{00000000-1234-1234-1234-123412341234}" type="slidenum">
              <a:rPr b="1" i="0" lang="en-US" sz="1000">
                <a:solidFill>
                  <a:srgbClr val="FD5F07"/>
                </a:solidFill>
                <a:latin typeface="Arial"/>
                <a:ea typeface="Arial"/>
                <a:cs typeface="Arial"/>
                <a:sym typeface="Arial"/>
              </a:rPr>
              <a:t>‹#›</a:t>
            </a:fld>
            <a:endParaRPr b="1" i="0" sz="1000">
              <a:solidFill>
                <a:srgbClr val="FD5F07"/>
              </a:solidFill>
              <a:latin typeface="Arial"/>
              <a:ea typeface="Arial"/>
              <a:cs typeface="Arial"/>
              <a:sym typeface="Arial"/>
            </a:endParaRPr>
          </a:p>
        </p:txBody>
      </p:sp>
      <p:grpSp>
        <p:nvGrpSpPr>
          <p:cNvPr id="100" name="Google Shape;100;p15"/>
          <p:cNvGrpSpPr/>
          <p:nvPr/>
        </p:nvGrpSpPr>
        <p:grpSpPr>
          <a:xfrm>
            <a:off x="10221765" y="6288401"/>
            <a:ext cx="1624160" cy="376645"/>
            <a:chOff x="10221765" y="6288401"/>
            <a:chExt cx="1624160" cy="376645"/>
          </a:xfrm>
        </p:grpSpPr>
        <p:sp>
          <p:nvSpPr>
            <p:cNvPr id="101" name="Google Shape;101;p15"/>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02" name="Google Shape;102;p15"/>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1">
  <p:cSld name="Content 1">
    <p:spTree>
      <p:nvGrpSpPr>
        <p:cNvPr id="103" name="Shape 103"/>
        <p:cNvGrpSpPr/>
        <p:nvPr/>
      </p:nvGrpSpPr>
      <p:grpSpPr>
        <a:xfrm>
          <a:off x="0" y="0"/>
          <a:ext cx="0" cy="0"/>
          <a:chOff x="0" y="0"/>
          <a:chExt cx="0" cy="0"/>
        </a:xfrm>
      </p:grpSpPr>
      <p:sp>
        <p:nvSpPr>
          <p:cNvPr id="104" name="Google Shape;104;p16"/>
          <p:cNvSpPr txBox="1"/>
          <p:nvPr/>
        </p:nvSpPr>
        <p:spPr>
          <a:xfrm>
            <a:off x="4447223" y="1918702"/>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2</a:t>
            </a:r>
            <a:endParaRPr sz="1800">
              <a:solidFill>
                <a:srgbClr val="BFBFBF"/>
              </a:solidFill>
              <a:latin typeface="Arial"/>
              <a:ea typeface="Arial"/>
              <a:cs typeface="Arial"/>
              <a:sym typeface="Arial"/>
            </a:endParaRPr>
          </a:p>
        </p:txBody>
      </p:sp>
      <p:cxnSp>
        <p:nvCxnSpPr>
          <p:cNvPr id="105" name="Google Shape;105;p16"/>
          <p:cNvCxnSpPr/>
          <p:nvPr/>
        </p:nvCxnSpPr>
        <p:spPr>
          <a:xfrm rot="10800000">
            <a:off x="5228998" y="1888198"/>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06" name="Google Shape;106;p16"/>
          <p:cNvSpPr txBox="1"/>
          <p:nvPr/>
        </p:nvSpPr>
        <p:spPr>
          <a:xfrm>
            <a:off x="451912" y="1918702"/>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FE5F07"/>
                </a:solidFill>
                <a:latin typeface="Arial"/>
                <a:ea typeface="Arial"/>
                <a:cs typeface="Arial"/>
                <a:sym typeface="Arial"/>
              </a:rPr>
              <a:t>1</a:t>
            </a:r>
            <a:endParaRPr sz="1800">
              <a:solidFill>
                <a:srgbClr val="FE5F07"/>
              </a:solidFill>
              <a:latin typeface="Arial"/>
              <a:ea typeface="Arial"/>
              <a:cs typeface="Arial"/>
              <a:sym typeface="Arial"/>
            </a:endParaRPr>
          </a:p>
        </p:txBody>
      </p:sp>
      <p:cxnSp>
        <p:nvCxnSpPr>
          <p:cNvPr id="107" name="Google Shape;107;p16"/>
          <p:cNvCxnSpPr/>
          <p:nvPr/>
        </p:nvCxnSpPr>
        <p:spPr>
          <a:xfrm rot="10800000">
            <a:off x="1233687" y="1888198"/>
            <a:ext cx="0" cy="1204667"/>
          </a:xfrm>
          <a:prstGeom prst="straightConnector1">
            <a:avLst/>
          </a:prstGeom>
          <a:noFill/>
          <a:ln cap="flat" cmpd="sng" w="9525">
            <a:solidFill>
              <a:srgbClr val="FF5F07"/>
            </a:solidFill>
            <a:prstDash val="solid"/>
            <a:miter lim="800000"/>
            <a:headEnd len="sm" w="sm" type="none"/>
            <a:tailEnd len="sm" w="sm" type="none"/>
          </a:ln>
        </p:spPr>
      </p:cxnSp>
      <p:sp>
        <p:nvSpPr>
          <p:cNvPr id="108" name="Google Shape;108;p16"/>
          <p:cNvSpPr txBox="1"/>
          <p:nvPr/>
        </p:nvSpPr>
        <p:spPr>
          <a:xfrm>
            <a:off x="8449220" y="1918702"/>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3</a:t>
            </a:r>
            <a:endParaRPr sz="1800">
              <a:solidFill>
                <a:srgbClr val="BFBFBF"/>
              </a:solidFill>
              <a:latin typeface="Arial"/>
              <a:ea typeface="Arial"/>
              <a:cs typeface="Arial"/>
              <a:sym typeface="Arial"/>
            </a:endParaRPr>
          </a:p>
        </p:txBody>
      </p:sp>
      <p:cxnSp>
        <p:nvCxnSpPr>
          <p:cNvPr id="109" name="Google Shape;109;p16"/>
          <p:cNvCxnSpPr/>
          <p:nvPr/>
        </p:nvCxnSpPr>
        <p:spPr>
          <a:xfrm rot="10800000">
            <a:off x="9230995" y="1888198"/>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10" name="Google Shape;110;p16"/>
          <p:cNvSpPr txBox="1"/>
          <p:nvPr/>
        </p:nvSpPr>
        <p:spPr>
          <a:xfrm>
            <a:off x="6383394" y="3824898"/>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lang="en-US" sz="8300">
                <a:solidFill>
                  <a:srgbClr val="BFBFBF"/>
                </a:solidFill>
                <a:latin typeface="Arial"/>
                <a:ea typeface="Arial"/>
                <a:cs typeface="Arial"/>
                <a:sym typeface="Arial"/>
              </a:rPr>
              <a:t>5</a:t>
            </a:r>
            <a:endParaRPr sz="1800">
              <a:solidFill>
                <a:srgbClr val="BFBFBF"/>
              </a:solidFill>
              <a:latin typeface="Arial"/>
              <a:ea typeface="Arial"/>
              <a:cs typeface="Arial"/>
              <a:sym typeface="Arial"/>
            </a:endParaRPr>
          </a:p>
        </p:txBody>
      </p:sp>
      <p:cxnSp>
        <p:nvCxnSpPr>
          <p:cNvPr id="111" name="Google Shape;111;p16"/>
          <p:cNvCxnSpPr/>
          <p:nvPr/>
        </p:nvCxnSpPr>
        <p:spPr>
          <a:xfrm rot="10800000">
            <a:off x="7165169" y="3794394"/>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12" name="Google Shape;112;p16"/>
          <p:cNvSpPr txBox="1"/>
          <p:nvPr/>
        </p:nvSpPr>
        <p:spPr>
          <a:xfrm>
            <a:off x="2355973" y="3824898"/>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4</a:t>
            </a:r>
            <a:endParaRPr sz="1800">
              <a:solidFill>
                <a:srgbClr val="BFBFBF"/>
              </a:solidFill>
              <a:latin typeface="Arial"/>
              <a:ea typeface="Arial"/>
              <a:cs typeface="Arial"/>
              <a:sym typeface="Arial"/>
            </a:endParaRPr>
          </a:p>
        </p:txBody>
      </p:sp>
      <p:cxnSp>
        <p:nvCxnSpPr>
          <p:cNvPr id="113" name="Google Shape;113;p16"/>
          <p:cNvCxnSpPr/>
          <p:nvPr/>
        </p:nvCxnSpPr>
        <p:spPr>
          <a:xfrm rot="10800000">
            <a:off x="3137748" y="3794394"/>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14" name="Google Shape;114;p16"/>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5" name="Google Shape;115;p16"/>
          <p:cNvSpPr txBox="1"/>
          <p:nvPr>
            <p:ph idx="1" type="body"/>
          </p:nvPr>
        </p:nvSpPr>
        <p:spPr>
          <a:xfrm>
            <a:off x="1434491" y="1986417"/>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accent1"/>
              </a:buClr>
              <a:buSzPts val="2400"/>
              <a:buFont typeface="Arial"/>
              <a:buNone/>
              <a:defRPr b="1" i="0" sz="2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6" name="Google Shape;116;p16"/>
          <p:cNvSpPr txBox="1"/>
          <p:nvPr>
            <p:ph idx="2" type="body"/>
          </p:nvPr>
        </p:nvSpPr>
        <p:spPr>
          <a:xfrm>
            <a:off x="5438805" y="1986417"/>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7" name="Google Shape;117;p16"/>
          <p:cNvSpPr txBox="1"/>
          <p:nvPr>
            <p:ph idx="3" type="body"/>
          </p:nvPr>
        </p:nvSpPr>
        <p:spPr>
          <a:xfrm>
            <a:off x="9440802" y="1986417"/>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8" name="Google Shape;118;p16"/>
          <p:cNvSpPr txBox="1"/>
          <p:nvPr>
            <p:ph idx="4" type="body"/>
          </p:nvPr>
        </p:nvSpPr>
        <p:spPr>
          <a:xfrm>
            <a:off x="3347554" y="3899867"/>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9" name="Google Shape;119;p16"/>
          <p:cNvSpPr txBox="1"/>
          <p:nvPr>
            <p:ph idx="5" type="body"/>
          </p:nvPr>
        </p:nvSpPr>
        <p:spPr>
          <a:xfrm>
            <a:off x="7374976" y="3899867"/>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2">
  <p:cSld name="Content 2">
    <p:spTree>
      <p:nvGrpSpPr>
        <p:cNvPr id="120" name="Shape 120"/>
        <p:cNvGrpSpPr/>
        <p:nvPr/>
      </p:nvGrpSpPr>
      <p:grpSpPr>
        <a:xfrm>
          <a:off x="0" y="0"/>
          <a:ext cx="0" cy="0"/>
          <a:chOff x="0" y="0"/>
          <a:chExt cx="0" cy="0"/>
        </a:xfrm>
      </p:grpSpPr>
      <p:sp>
        <p:nvSpPr>
          <p:cNvPr id="121" name="Google Shape;121;p17"/>
          <p:cNvSpPr txBox="1"/>
          <p:nvPr/>
        </p:nvSpPr>
        <p:spPr>
          <a:xfrm>
            <a:off x="4447223"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FE5F0B"/>
                </a:solidFill>
                <a:latin typeface="Arial"/>
                <a:ea typeface="Arial"/>
                <a:cs typeface="Arial"/>
                <a:sym typeface="Arial"/>
              </a:rPr>
              <a:t>2</a:t>
            </a:r>
            <a:endParaRPr sz="1800">
              <a:solidFill>
                <a:srgbClr val="FE5F0B"/>
              </a:solidFill>
              <a:latin typeface="Arial"/>
              <a:ea typeface="Arial"/>
              <a:cs typeface="Arial"/>
              <a:sym typeface="Arial"/>
            </a:endParaRPr>
          </a:p>
        </p:txBody>
      </p:sp>
      <p:cxnSp>
        <p:nvCxnSpPr>
          <p:cNvPr id="122" name="Google Shape;122;p17"/>
          <p:cNvCxnSpPr/>
          <p:nvPr/>
        </p:nvCxnSpPr>
        <p:spPr>
          <a:xfrm rot="10800000">
            <a:off x="5228998" y="1883753"/>
            <a:ext cx="0" cy="1204667"/>
          </a:xfrm>
          <a:prstGeom prst="straightConnector1">
            <a:avLst/>
          </a:prstGeom>
          <a:noFill/>
          <a:ln cap="flat" cmpd="sng" w="9525">
            <a:solidFill>
              <a:srgbClr val="FE5F0B"/>
            </a:solidFill>
            <a:prstDash val="solid"/>
            <a:miter lim="800000"/>
            <a:headEnd len="sm" w="sm" type="none"/>
            <a:tailEnd len="sm" w="sm" type="none"/>
          </a:ln>
        </p:spPr>
      </p:cxnSp>
      <p:sp>
        <p:nvSpPr>
          <p:cNvPr id="123" name="Google Shape;123;p17"/>
          <p:cNvSpPr txBox="1"/>
          <p:nvPr/>
        </p:nvSpPr>
        <p:spPr>
          <a:xfrm>
            <a:off x="451912"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1</a:t>
            </a:r>
            <a:endParaRPr sz="1800">
              <a:solidFill>
                <a:srgbClr val="BFBFBF"/>
              </a:solidFill>
              <a:latin typeface="Arial"/>
              <a:ea typeface="Arial"/>
              <a:cs typeface="Arial"/>
              <a:sym typeface="Arial"/>
            </a:endParaRPr>
          </a:p>
        </p:txBody>
      </p:sp>
      <p:cxnSp>
        <p:nvCxnSpPr>
          <p:cNvPr id="124" name="Google Shape;124;p17"/>
          <p:cNvCxnSpPr/>
          <p:nvPr/>
        </p:nvCxnSpPr>
        <p:spPr>
          <a:xfrm rot="10800000">
            <a:off x="1233687"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25" name="Google Shape;125;p17"/>
          <p:cNvSpPr txBox="1"/>
          <p:nvPr/>
        </p:nvSpPr>
        <p:spPr>
          <a:xfrm>
            <a:off x="8449220"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3</a:t>
            </a:r>
            <a:endParaRPr sz="1800">
              <a:solidFill>
                <a:srgbClr val="BFBFBF"/>
              </a:solidFill>
              <a:latin typeface="Arial"/>
              <a:ea typeface="Arial"/>
              <a:cs typeface="Arial"/>
              <a:sym typeface="Arial"/>
            </a:endParaRPr>
          </a:p>
        </p:txBody>
      </p:sp>
      <p:cxnSp>
        <p:nvCxnSpPr>
          <p:cNvPr id="126" name="Google Shape;126;p17"/>
          <p:cNvCxnSpPr/>
          <p:nvPr/>
        </p:nvCxnSpPr>
        <p:spPr>
          <a:xfrm rot="10800000">
            <a:off x="9230995"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27" name="Google Shape;127;p17"/>
          <p:cNvSpPr txBox="1"/>
          <p:nvPr/>
        </p:nvSpPr>
        <p:spPr>
          <a:xfrm>
            <a:off x="6383394"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lang="en-US" sz="8300">
                <a:solidFill>
                  <a:srgbClr val="BFBFBF"/>
                </a:solidFill>
                <a:latin typeface="Arial"/>
                <a:ea typeface="Arial"/>
                <a:cs typeface="Arial"/>
                <a:sym typeface="Arial"/>
              </a:rPr>
              <a:t>5</a:t>
            </a:r>
            <a:endParaRPr sz="1800">
              <a:solidFill>
                <a:srgbClr val="BFBFBF"/>
              </a:solidFill>
              <a:latin typeface="Arial"/>
              <a:ea typeface="Arial"/>
              <a:cs typeface="Arial"/>
              <a:sym typeface="Arial"/>
            </a:endParaRPr>
          </a:p>
        </p:txBody>
      </p:sp>
      <p:cxnSp>
        <p:nvCxnSpPr>
          <p:cNvPr id="128" name="Google Shape;128;p17"/>
          <p:cNvCxnSpPr/>
          <p:nvPr/>
        </p:nvCxnSpPr>
        <p:spPr>
          <a:xfrm rot="10800000">
            <a:off x="7165169"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29" name="Google Shape;129;p17"/>
          <p:cNvSpPr txBox="1"/>
          <p:nvPr/>
        </p:nvSpPr>
        <p:spPr>
          <a:xfrm>
            <a:off x="2355973"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4</a:t>
            </a:r>
            <a:endParaRPr sz="1800">
              <a:solidFill>
                <a:srgbClr val="BFBFBF"/>
              </a:solidFill>
              <a:latin typeface="Arial"/>
              <a:ea typeface="Arial"/>
              <a:cs typeface="Arial"/>
              <a:sym typeface="Arial"/>
            </a:endParaRPr>
          </a:p>
        </p:txBody>
      </p:sp>
      <p:cxnSp>
        <p:nvCxnSpPr>
          <p:cNvPr id="130" name="Google Shape;130;p17"/>
          <p:cNvCxnSpPr/>
          <p:nvPr/>
        </p:nvCxnSpPr>
        <p:spPr>
          <a:xfrm rot="10800000">
            <a:off x="3137748"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31" name="Google Shape;131;p17"/>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2" name="Google Shape;132;p17"/>
          <p:cNvSpPr txBox="1"/>
          <p:nvPr>
            <p:ph idx="1" type="body"/>
          </p:nvPr>
        </p:nvSpPr>
        <p:spPr>
          <a:xfrm>
            <a:off x="1434491"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3" name="Google Shape;133;p17"/>
          <p:cNvSpPr txBox="1"/>
          <p:nvPr>
            <p:ph idx="2" type="body"/>
          </p:nvPr>
        </p:nvSpPr>
        <p:spPr>
          <a:xfrm>
            <a:off x="5438805"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accent1"/>
              </a:buClr>
              <a:buSzPts val="2400"/>
              <a:buFont typeface="Arial"/>
              <a:buNone/>
              <a:defRPr b="1" i="0" sz="2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4" name="Google Shape;134;p17"/>
          <p:cNvSpPr txBox="1"/>
          <p:nvPr>
            <p:ph idx="3" type="body"/>
          </p:nvPr>
        </p:nvSpPr>
        <p:spPr>
          <a:xfrm>
            <a:off x="9440802"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5" name="Google Shape;135;p17"/>
          <p:cNvSpPr txBox="1"/>
          <p:nvPr>
            <p:ph idx="4" type="body"/>
          </p:nvPr>
        </p:nvSpPr>
        <p:spPr>
          <a:xfrm>
            <a:off x="3347554"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6" name="Google Shape;136;p17"/>
          <p:cNvSpPr txBox="1"/>
          <p:nvPr>
            <p:ph idx="5" type="body"/>
          </p:nvPr>
        </p:nvSpPr>
        <p:spPr>
          <a:xfrm>
            <a:off x="7374976"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3">
  <p:cSld name="Content 3">
    <p:spTree>
      <p:nvGrpSpPr>
        <p:cNvPr id="137" name="Shape 137"/>
        <p:cNvGrpSpPr/>
        <p:nvPr/>
      </p:nvGrpSpPr>
      <p:grpSpPr>
        <a:xfrm>
          <a:off x="0" y="0"/>
          <a:ext cx="0" cy="0"/>
          <a:chOff x="0" y="0"/>
          <a:chExt cx="0" cy="0"/>
        </a:xfrm>
      </p:grpSpPr>
      <p:sp>
        <p:nvSpPr>
          <p:cNvPr id="138" name="Google Shape;138;p18"/>
          <p:cNvSpPr txBox="1"/>
          <p:nvPr/>
        </p:nvSpPr>
        <p:spPr>
          <a:xfrm>
            <a:off x="4447223"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2</a:t>
            </a:r>
            <a:endParaRPr sz="1800">
              <a:solidFill>
                <a:srgbClr val="BFBFBF"/>
              </a:solidFill>
              <a:latin typeface="Arial"/>
              <a:ea typeface="Arial"/>
              <a:cs typeface="Arial"/>
              <a:sym typeface="Arial"/>
            </a:endParaRPr>
          </a:p>
        </p:txBody>
      </p:sp>
      <p:cxnSp>
        <p:nvCxnSpPr>
          <p:cNvPr id="139" name="Google Shape;139;p18"/>
          <p:cNvCxnSpPr/>
          <p:nvPr/>
        </p:nvCxnSpPr>
        <p:spPr>
          <a:xfrm rot="10800000">
            <a:off x="5228998"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40" name="Google Shape;140;p18"/>
          <p:cNvSpPr txBox="1"/>
          <p:nvPr/>
        </p:nvSpPr>
        <p:spPr>
          <a:xfrm>
            <a:off x="451912"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1</a:t>
            </a:r>
            <a:endParaRPr sz="1800">
              <a:solidFill>
                <a:srgbClr val="BFBFBF"/>
              </a:solidFill>
              <a:latin typeface="Arial"/>
              <a:ea typeface="Arial"/>
              <a:cs typeface="Arial"/>
              <a:sym typeface="Arial"/>
            </a:endParaRPr>
          </a:p>
        </p:txBody>
      </p:sp>
      <p:cxnSp>
        <p:nvCxnSpPr>
          <p:cNvPr id="141" name="Google Shape;141;p18"/>
          <p:cNvCxnSpPr/>
          <p:nvPr/>
        </p:nvCxnSpPr>
        <p:spPr>
          <a:xfrm rot="10800000">
            <a:off x="1233687"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42" name="Google Shape;142;p18"/>
          <p:cNvSpPr txBox="1"/>
          <p:nvPr/>
        </p:nvSpPr>
        <p:spPr>
          <a:xfrm>
            <a:off x="8449220"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FE5F0B"/>
                </a:solidFill>
                <a:latin typeface="Arial"/>
                <a:ea typeface="Arial"/>
                <a:cs typeface="Arial"/>
                <a:sym typeface="Arial"/>
              </a:rPr>
              <a:t>3</a:t>
            </a:r>
            <a:endParaRPr sz="1800">
              <a:solidFill>
                <a:srgbClr val="FE5F0B"/>
              </a:solidFill>
              <a:latin typeface="Arial"/>
              <a:ea typeface="Arial"/>
              <a:cs typeface="Arial"/>
              <a:sym typeface="Arial"/>
            </a:endParaRPr>
          </a:p>
        </p:txBody>
      </p:sp>
      <p:cxnSp>
        <p:nvCxnSpPr>
          <p:cNvPr id="143" name="Google Shape;143;p18"/>
          <p:cNvCxnSpPr/>
          <p:nvPr/>
        </p:nvCxnSpPr>
        <p:spPr>
          <a:xfrm rot="10800000">
            <a:off x="9230995" y="1883753"/>
            <a:ext cx="0" cy="1204667"/>
          </a:xfrm>
          <a:prstGeom prst="straightConnector1">
            <a:avLst/>
          </a:prstGeom>
          <a:noFill/>
          <a:ln cap="flat" cmpd="sng" w="9525">
            <a:solidFill>
              <a:srgbClr val="FE5F0B"/>
            </a:solidFill>
            <a:prstDash val="solid"/>
            <a:miter lim="800000"/>
            <a:headEnd len="sm" w="sm" type="none"/>
            <a:tailEnd len="sm" w="sm" type="none"/>
          </a:ln>
        </p:spPr>
      </p:cxnSp>
      <p:sp>
        <p:nvSpPr>
          <p:cNvPr id="144" name="Google Shape;144;p18"/>
          <p:cNvSpPr txBox="1"/>
          <p:nvPr/>
        </p:nvSpPr>
        <p:spPr>
          <a:xfrm>
            <a:off x="6383394"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lang="en-US" sz="8300">
                <a:solidFill>
                  <a:srgbClr val="BFBFBF"/>
                </a:solidFill>
                <a:latin typeface="Arial"/>
                <a:ea typeface="Arial"/>
                <a:cs typeface="Arial"/>
                <a:sym typeface="Arial"/>
              </a:rPr>
              <a:t>5</a:t>
            </a:r>
            <a:endParaRPr sz="1800">
              <a:solidFill>
                <a:srgbClr val="BFBFBF"/>
              </a:solidFill>
              <a:latin typeface="Arial"/>
              <a:ea typeface="Arial"/>
              <a:cs typeface="Arial"/>
              <a:sym typeface="Arial"/>
            </a:endParaRPr>
          </a:p>
        </p:txBody>
      </p:sp>
      <p:cxnSp>
        <p:nvCxnSpPr>
          <p:cNvPr id="145" name="Google Shape;145;p18"/>
          <p:cNvCxnSpPr/>
          <p:nvPr/>
        </p:nvCxnSpPr>
        <p:spPr>
          <a:xfrm rot="10800000">
            <a:off x="7165169"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46" name="Google Shape;146;p18"/>
          <p:cNvSpPr txBox="1"/>
          <p:nvPr/>
        </p:nvSpPr>
        <p:spPr>
          <a:xfrm>
            <a:off x="2355973"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4</a:t>
            </a:r>
            <a:endParaRPr sz="1800">
              <a:solidFill>
                <a:srgbClr val="BFBFBF"/>
              </a:solidFill>
              <a:latin typeface="Arial"/>
              <a:ea typeface="Arial"/>
              <a:cs typeface="Arial"/>
              <a:sym typeface="Arial"/>
            </a:endParaRPr>
          </a:p>
        </p:txBody>
      </p:sp>
      <p:cxnSp>
        <p:nvCxnSpPr>
          <p:cNvPr id="147" name="Google Shape;147;p18"/>
          <p:cNvCxnSpPr/>
          <p:nvPr/>
        </p:nvCxnSpPr>
        <p:spPr>
          <a:xfrm rot="10800000">
            <a:off x="3137748"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48" name="Google Shape;148;p18"/>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49" name="Google Shape;149;p18"/>
          <p:cNvSpPr txBox="1"/>
          <p:nvPr>
            <p:ph idx="1" type="body"/>
          </p:nvPr>
        </p:nvSpPr>
        <p:spPr>
          <a:xfrm>
            <a:off x="1434491"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0" name="Google Shape;150;p18"/>
          <p:cNvSpPr txBox="1"/>
          <p:nvPr>
            <p:ph idx="2" type="body"/>
          </p:nvPr>
        </p:nvSpPr>
        <p:spPr>
          <a:xfrm>
            <a:off x="5438805"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1" name="Google Shape;151;p18"/>
          <p:cNvSpPr txBox="1"/>
          <p:nvPr>
            <p:ph idx="3" type="body"/>
          </p:nvPr>
        </p:nvSpPr>
        <p:spPr>
          <a:xfrm>
            <a:off x="9440802"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accent1"/>
              </a:buClr>
              <a:buSzPts val="2400"/>
              <a:buFont typeface="Arial"/>
              <a:buNone/>
              <a:defRPr b="1" i="0" sz="2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2" name="Google Shape;152;p18"/>
          <p:cNvSpPr txBox="1"/>
          <p:nvPr>
            <p:ph idx="4" type="body"/>
          </p:nvPr>
        </p:nvSpPr>
        <p:spPr>
          <a:xfrm>
            <a:off x="3347554"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3" name="Google Shape;153;p18"/>
          <p:cNvSpPr txBox="1"/>
          <p:nvPr>
            <p:ph idx="5" type="body"/>
          </p:nvPr>
        </p:nvSpPr>
        <p:spPr>
          <a:xfrm>
            <a:off x="7374976"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4">
  <p:cSld name="Content 4">
    <p:spTree>
      <p:nvGrpSpPr>
        <p:cNvPr id="154" name="Shape 154"/>
        <p:cNvGrpSpPr/>
        <p:nvPr/>
      </p:nvGrpSpPr>
      <p:grpSpPr>
        <a:xfrm>
          <a:off x="0" y="0"/>
          <a:ext cx="0" cy="0"/>
          <a:chOff x="0" y="0"/>
          <a:chExt cx="0" cy="0"/>
        </a:xfrm>
      </p:grpSpPr>
      <p:sp>
        <p:nvSpPr>
          <p:cNvPr id="155" name="Google Shape;155;p19"/>
          <p:cNvSpPr txBox="1"/>
          <p:nvPr/>
        </p:nvSpPr>
        <p:spPr>
          <a:xfrm>
            <a:off x="4447223"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2</a:t>
            </a:r>
            <a:endParaRPr sz="1800">
              <a:solidFill>
                <a:srgbClr val="BFBFBF"/>
              </a:solidFill>
              <a:latin typeface="Arial"/>
              <a:ea typeface="Arial"/>
              <a:cs typeface="Arial"/>
              <a:sym typeface="Arial"/>
            </a:endParaRPr>
          </a:p>
        </p:txBody>
      </p:sp>
      <p:cxnSp>
        <p:nvCxnSpPr>
          <p:cNvPr id="156" name="Google Shape;156;p19"/>
          <p:cNvCxnSpPr/>
          <p:nvPr/>
        </p:nvCxnSpPr>
        <p:spPr>
          <a:xfrm rot="10800000">
            <a:off x="5228998"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57" name="Google Shape;157;p19"/>
          <p:cNvSpPr txBox="1"/>
          <p:nvPr/>
        </p:nvSpPr>
        <p:spPr>
          <a:xfrm>
            <a:off x="451912"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1</a:t>
            </a:r>
            <a:endParaRPr sz="1800">
              <a:solidFill>
                <a:srgbClr val="BFBFBF"/>
              </a:solidFill>
              <a:latin typeface="Arial"/>
              <a:ea typeface="Arial"/>
              <a:cs typeface="Arial"/>
              <a:sym typeface="Arial"/>
            </a:endParaRPr>
          </a:p>
        </p:txBody>
      </p:sp>
      <p:cxnSp>
        <p:nvCxnSpPr>
          <p:cNvPr id="158" name="Google Shape;158;p19"/>
          <p:cNvCxnSpPr/>
          <p:nvPr/>
        </p:nvCxnSpPr>
        <p:spPr>
          <a:xfrm rot="10800000">
            <a:off x="1233687"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59" name="Google Shape;159;p19"/>
          <p:cNvSpPr txBox="1"/>
          <p:nvPr/>
        </p:nvSpPr>
        <p:spPr>
          <a:xfrm>
            <a:off x="8449220"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3</a:t>
            </a:r>
            <a:endParaRPr sz="1800">
              <a:solidFill>
                <a:srgbClr val="BFBFBF"/>
              </a:solidFill>
              <a:latin typeface="Arial"/>
              <a:ea typeface="Arial"/>
              <a:cs typeface="Arial"/>
              <a:sym typeface="Arial"/>
            </a:endParaRPr>
          </a:p>
        </p:txBody>
      </p:sp>
      <p:cxnSp>
        <p:nvCxnSpPr>
          <p:cNvPr id="160" name="Google Shape;160;p19"/>
          <p:cNvCxnSpPr/>
          <p:nvPr/>
        </p:nvCxnSpPr>
        <p:spPr>
          <a:xfrm rot="10800000">
            <a:off x="9230995"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61" name="Google Shape;161;p19"/>
          <p:cNvSpPr txBox="1"/>
          <p:nvPr/>
        </p:nvSpPr>
        <p:spPr>
          <a:xfrm>
            <a:off x="6383394"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lang="en-US" sz="8300">
                <a:solidFill>
                  <a:srgbClr val="BFBFBF"/>
                </a:solidFill>
                <a:latin typeface="Arial"/>
                <a:ea typeface="Arial"/>
                <a:cs typeface="Arial"/>
                <a:sym typeface="Arial"/>
              </a:rPr>
              <a:t>5</a:t>
            </a:r>
            <a:endParaRPr sz="1800">
              <a:solidFill>
                <a:srgbClr val="BFBFBF"/>
              </a:solidFill>
              <a:latin typeface="Arial"/>
              <a:ea typeface="Arial"/>
              <a:cs typeface="Arial"/>
              <a:sym typeface="Arial"/>
            </a:endParaRPr>
          </a:p>
        </p:txBody>
      </p:sp>
      <p:cxnSp>
        <p:nvCxnSpPr>
          <p:cNvPr id="162" name="Google Shape;162;p19"/>
          <p:cNvCxnSpPr/>
          <p:nvPr/>
        </p:nvCxnSpPr>
        <p:spPr>
          <a:xfrm rot="10800000">
            <a:off x="7165169"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63" name="Google Shape;163;p19"/>
          <p:cNvSpPr txBox="1"/>
          <p:nvPr/>
        </p:nvSpPr>
        <p:spPr>
          <a:xfrm>
            <a:off x="2355973"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FE5F0B"/>
                </a:solidFill>
                <a:latin typeface="Arial"/>
                <a:ea typeface="Arial"/>
                <a:cs typeface="Arial"/>
                <a:sym typeface="Arial"/>
              </a:rPr>
              <a:t>4</a:t>
            </a:r>
            <a:endParaRPr sz="1800">
              <a:solidFill>
                <a:srgbClr val="FE5F0B"/>
              </a:solidFill>
              <a:latin typeface="Arial"/>
              <a:ea typeface="Arial"/>
              <a:cs typeface="Arial"/>
              <a:sym typeface="Arial"/>
            </a:endParaRPr>
          </a:p>
        </p:txBody>
      </p:sp>
      <p:cxnSp>
        <p:nvCxnSpPr>
          <p:cNvPr id="164" name="Google Shape;164;p19"/>
          <p:cNvCxnSpPr/>
          <p:nvPr/>
        </p:nvCxnSpPr>
        <p:spPr>
          <a:xfrm rot="10800000">
            <a:off x="3137748" y="3789949"/>
            <a:ext cx="0" cy="1204667"/>
          </a:xfrm>
          <a:prstGeom prst="straightConnector1">
            <a:avLst/>
          </a:prstGeom>
          <a:noFill/>
          <a:ln cap="flat" cmpd="sng" w="9525">
            <a:solidFill>
              <a:srgbClr val="FE5F0B"/>
            </a:solidFill>
            <a:prstDash val="solid"/>
            <a:miter lim="800000"/>
            <a:headEnd len="sm" w="sm" type="none"/>
            <a:tailEnd len="sm" w="sm" type="none"/>
          </a:ln>
        </p:spPr>
      </p:cxnSp>
      <p:sp>
        <p:nvSpPr>
          <p:cNvPr id="165" name="Google Shape;165;p19"/>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6" name="Google Shape;166;p19"/>
          <p:cNvSpPr txBox="1"/>
          <p:nvPr>
            <p:ph idx="1" type="body"/>
          </p:nvPr>
        </p:nvSpPr>
        <p:spPr>
          <a:xfrm>
            <a:off x="1434491"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67" name="Google Shape;167;p19"/>
          <p:cNvSpPr txBox="1"/>
          <p:nvPr>
            <p:ph idx="2" type="body"/>
          </p:nvPr>
        </p:nvSpPr>
        <p:spPr>
          <a:xfrm>
            <a:off x="5438805"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68" name="Google Shape;168;p19"/>
          <p:cNvSpPr txBox="1"/>
          <p:nvPr>
            <p:ph idx="3" type="body"/>
          </p:nvPr>
        </p:nvSpPr>
        <p:spPr>
          <a:xfrm>
            <a:off x="9440802"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69" name="Google Shape;169;p19"/>
          <p:cNvSpPr txBox="1"/>
          <p:nvPr>
            <p:ph idx="4" type="body"/>
          </p:nvPr>
        </p:nvSpPr>
        <p:spPr>
          <a:xfrm>
            <a:off x="3347554"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accent1"/>
              </a:buClr>
              <a:buSzPts val="2400"/>
              <a:buFont typeface="Arial"/>
              <a:buNone/>
              <a:defRPr b="1" i="0" sz="2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70" name="Google Shape;170;p19"/>
          <p:cNvSpPr txBox="1"/>
          <p:nvPr>
            <p:ph idx="5" type="body"/>
          </p:nvPr>
        </p:nvSpPr>
        <p:spPr>
          <a:xfrm>
            <a:off x="7374976"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5">
  <p:cSld name="Content 5">
    <p:spTree>
      <p:nvGrpSpPr>
        <p:cNvPr id="171" name="Shape 171"/>
        <p:cNvGrpSpPr/>
        <p:nvPr/>
      </p:nvGrpSpPr>
      <p:grpSpPr>
        <a:xfrm>
          <a:off x="0" y="0"/>
          <a:ext cx="0" cy="0"/>
          <a:chOff x="0" y="0"/>
          <a:chExt cx="0" cy="0"/>
        </a:xfrm>
      </p:grpSpPr>
      <p:sp>
        <p:nvSpPr>
          <p:cNvPr id="172" name="Google Shape;172;p20"/>
          <p:cNvSpPr txBox="1"/>
          <p:nvPr/>
        </p:nvSpPr>
        <p:spPr>
          <a:xfrm>
            <a:off x="4447223"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2</a:t>
            </a:r>
            <a:endParaRPr sz="1800">
              <a:solidFill>
                <a:srgbClr val="BFBFBF"/>
              </a:solidFill>
              <a:latin typeface="Arial"/>
              <a:ea typeface="Arial"/>
              <a:cs typeface="Arial"/>
              <a:sym typeface="Arial"/>
            </a:endParaRPr>
          </a:p>
        </p:txBody>
      </p:sp>
      <p:cxnSp>
        <p:nvCxnSpPr>
          <p:cNvPr id="173" name="Google Shape;173;p20"/>
          <p:cNvCxnSpPr/>
          <p:nvPr/>
        </p:nvCxnSpPr>
        <p:spPr>
          <a:xfrm rot="10800000">
            <a:off x="5228998"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74" name="Google Shape;174;p20"/>
          <p:cNvSpPr txBox="1"/>
          <p:nvPr/>
        </p:nvSpPr>
        <p:spPr>
          <a:xfrm>
            <a:off x="451912"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1</a:t>
            </a:r>
            <a:endParaRPr sz="1800">
              <a:solidFill>
                <a:srgbClr val="BFBFBF"/>
              </a:solidFill>
              <a:latin typeface="Arial"/>
              <a:ea typeface="Arial"/>
              <a:cs typeface="Arial"/>
              <a:sym typeface="Arial"/>
            </a:endParaRPr>
          </a:p>
        </p:txBody>
      </p:sp>
      <p:cxnSp>
        <p:nvCxnSpPr>
          <p:cNvPr id="175" name="Google Shape;175;p20"/>
          <p:cNvCxnSpPr/>
          <p:nvPr/>
        </p:nvCxnSpPr>
        <p:spPr>
          <a:xfrm rot="10800000">
            <a:off x="1233687"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76" name="Google Shape;176;p20"/>
          <p:cNvSpPr txBox="1"/>
          <p:nvPr/>
        </p:nvSpPr>
        <p:spPr>
          <a:xfrm>
            <a:off x="8449220" y="1914257"/>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3</a:t>
            </a:r>
            <a:endParaRPr sz="1800">
              <a:solidFill>
                <a:srgbClr val="BFBFBF"/>
              </a:solidFill>
              <a:latin typeface="Arial"/>
              <a:ea typeface="Arial"/>
              <a:cs typeface="Arial"/>
              <a:sym typeface="Arial"/>
            </a:endParaRPr>
          </a:p>
        </p:txBody>
      </p:sp>
      <p:cxnSp>
        <p:nvCxnSpPr>
          <p:cNvPr id="177" name="Google Shape;177;p20"/>
          <p:cNvCxnSpPr/>
          <p:nvPr/>
        </p:nvCxnSpPr>
        <p:spPr>
          <a:xfrm rot="10800000">
            <a:off x="9230995" y="1883753"/>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78" name="Google Shape;178;p20"/>
          <p:cNvSpPr txBox="1"/>
          <p:nvPr/>
        </p:nvSpPr>
        <p:spPr>
          <a:xfrm>
            <a:off x="6383394"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lang="en-US" sz="8300">
                <a:solidFill>
                  <a:srgbClr val="FE5F0B"/>
                </a:solidFill>
                <a:latin typeface="Arial"/>
                <a:ea typeface="Arial"/>
                <a:cs typeface="Arial"/>
                <a:sym typeface="Arial"/>
              </a:rPr>
              <a:t>5</a:t>
            </a:r>
            <a:endParaRPr sz="1800">
              <a:solidFill>
                <a:srgbClr val="FE5F0B"/>
              </a:solidFill>
              <a:latin typeface="Arial"/>
              <a:ea typeface="Arial"/>
              <a:cs typeface="Arial"/>
              <a:sym typeface="Arial"/>
            </a:endParaRPr>
          </a:p>
        </p:txBody>
      </p:sp>
      <p:cxnSp>
        <p:nvCxnSpPr>
          <p:cNvPr id="179" name="Google Shape;179;p20"/>
          <p:cNvCxnSpPr/>
          <p:nvPr/>
        </p:nvCxnSpPr>
        <p:spPr>
          <a:xfrm rot="10800000">
            <a:off x="7165169" y="3789949"/>
            <a:ext cx="0" cy="1204667"/>
          </a:xfrm>
          <a:prstGeom prst="straightConnector1">
            <a:avLst/>
          </a:prstGeom>
          <a:noFill/>
          <a:ln cap="flat" cmpd="sng" w="9525">
            <a:solidFill>
              <a:srgbClr val="FE5F0B"/>
            </a:solidFill>
            <a:prstDash val="solid"/>
            <a:miter lim="800000"/>
            <a:headEnd len="sm" w="sm" type="none"/>
            <a:tailEnd len="sm" w="sm" type="none"/>
          </a:ln>
        </p:spPr>
      </p:cxnSp>
      <p:sp>
        <p:nvSpPr>
          <p:cNvPr id="180" name="Google Shape;180;p20"/>
          <p:cNvSpPr txBox="1"/>
          <p:nvPr/>
        </p:nvSpPr>
        <p:spPr>
          <a:xfrm>
            <a:off x="2355973" y="3820453"/>
            <a:ext cx="693300" cy="1019100"/>
          </a:xfrm>
          <a:prstGeom prst="rect">
            <a:avLst/>
          </a:prstGeom>
          <a:noFill/>
          <a:ln>
            <a:noFill/>
          </a:ln>
        </p:spPr>
        <p:txBody>
          <a:bodyPr anchorCtr="0" anchor="t" bIns="0" lIns="0" spcFirstLastPara="1" rIns="0" wrap="square" tIns="45700">
            <a:noAutofit/>
          </a:bodyPr>
          <a:lstStyle/>
          <a:p>
            <a:pPr indent="0" lvl="0" marL="0" marR="0" rtl="0" algn="l">
              <a:lnSpc>
                <a:spcPct val="89156"/>
              </a:lnSpc>
              <a:spcBef>
                <a:spcPts val="0"/>
              </a:spcBef>
              <a:spcAft>
                <a:spcPts val="0"/>
              </a:spcAft>
              <a:buClr>
                <a:srgbClr val="FD5F07"/>
              </a:buClr>
              <a:buSzPts val="8300"/>
              <a:buFont typeface="Arial"/>
              <a:buNone/>
            </a:pPr>
            <a:r>
              <a:rPr b="1" i="0" lang="en-US" sz="8300" cap="none" strike="noStrike">
                <a:solidFill>
                  <a:srgbClr val="BFBFBF"/>
                </a:solidFill>
                <a:latin typeface="Arial"/>
                <a:ea typeface="Arial"/>
                <a:cs typeface="Arial"/>
                <a:sym typeface="Arial"/>
              </a:rPr>
              <a:t>4</a:t>
            </a:r>
            <a:endParaRPr sz="1800">
              <a:solidFill>
                <a:srgbClr val="BFBFBF"/>
              </a:solidFill>
              <a:latin typeface="Arial"/>
              <a:ea typeface="Arial"/>
              <a:cs typeface="Arial"/>
              <a:sym typeface="Arial"/>
            </a:endParaRPr>
          </a:p>
        </p:txBody>
      </p:sp>
      <p:cxnSp>
        <p:nvCxnSpPr>
          <p:cNvPr id="181" name="Google Shape;181;p20"/>
          <p:cNvCxnSpPr/>
          <p:nvPr/>
        </p:nvCxnSpPr>
        <p:spPr>
          <a:xfrm rot="10800000">
            <a:off x="3137748" y="3789949"/>
            <a:ext cx="0" cy="1204667"/>
          </a:xfrm>
          <a:prstGeom prst="straightConnector1">
            <a:avLst/>
          </a:prstGeom>
          <a:noFill/>
          <a:ln cap="flat" cmpd="sng" w="9525">
            <a:solidFill>
              <a:srgbClr val="BFBFBF"/>
            </a:solidFill>
            <a:prstDash val="solid"/>
            <a:miter lim="800000"/>
            <a:headEnd len="sm" w="sm" type="none"/>
            <a:tailEnd len="sm" w="sm" type="none"/>
          </a:ln>
        </p:spPr>
      </p:cxnSp>
      <p:sp>
        <p:nvSpPr>
          <p:cNvPr id="182" name="Google Shape;182;p20"/>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3" name="Google Shape;183;p20"/>
          <p:cNvSpPr txBox="1"/>
          <p:nvPr>
            <p:ph idx="1" type="body"/>
          </p:nvPr>
        </p:nvSpPr>
        <p:spPr>
          <a:xfrm>
            <a:off x="1434491"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4" name="Google Shape;184;p20"/>
          <p:cNvSpPr txBox="1"/>
          <p:nvPr>
            <p:ph idx="2" type="body"/>
          </p:nvPr>
        </p:nvSpPr>
        <p:spPr>
          <a:xfrm>
            <a:off x="5438805"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5" name="Google Shape;185;p20"/>
          <p:cNvSpPr txBox="1"/>
          <p:nvPr>
            <p:ph idx="3" type="body"/>
          </p:nvPr>
        </p:nvSpPr>
        <p:spPr>
          <a:xfrm>
            <a:off x="9440802" y="198197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6" name="Google Shape;186;p20"/>
          <p:cNvSpPr txBox="1"/>
          <p:nvPr>
            <p:ph idx="4" type="body"/>
          </p:nvPr>
        </p:nvSpPr>
        <p:spPr>
          <a:xfrm>
            <a:off x="3347554"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rgbClr val="BFBFBF"/>
              </a:buClr>
              <a:buSzPts val="2400"/>
              <a:buFont typeface="Arial"/>
              <a:buNone/>
              <a:defRPr b="1" i="0" sz="2400" u="none" cap="none" strike="noStrike">
                <a:solidFill>
                  <a:srgbClr val="BFBFBF"/>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87" name="Google Shape;187;p20"/>
          <p:cNvSpPr txBox="1"/>
          <p:nvPr>
            <p:ph idx="5" type="body"/>
          </p:nvPr>
        </p:nvSpPr>
        <p:spPr>
          <a:xfrm>
            <a:off x="7374976" y="3895422"/>
            <a:ext cx="2405124" cy="1204667"/>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accent1"/>
              </a:buClr>
              <a:buSzPts val="2400"/>
              <a:buFont typeface="Arial"/>
              <a:buNone/>
              <a:defRPr b="1" i="0" sz="2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background">
  <p:cSld name="Blue background">
    <p:spTree>
      <p:nvGrpSpPr>
        <p:cNvPr id="188" name="Shape 188"/>
        <p:cNvGrpSpPr/>
        <p:nvPr/>
      </p:nvGrpSpPr>
      <p:grpSpPr>
        <a:xfrm>
          <a:off x="0" y="0"/>
          <a:ext cx="0" cy="0"/>
          <a:chOff x="0" y="0"/>
          <a:chExt cx="0" cy="0"/>
        </a:xfrm>
      </p:grpSpPr>
      <p:sp>
        <p:nvSpPr>
          <p:cNvPr id="189" name="Google Shape;189;p21"/>
          <p:cNvSpPr/>
          <p:nvPr/>
        </p:nvSpPr>
        <p:spPr>
          <a:xfrm>
            <a:off x="0" y="0"/>
            <a:ext cx="12192000" cy="6858000"/>
          </a:xfrm>
          <a:prstGeom prst="rect">
            <a:avLst/>
          </a:prstGeom>
          <a:solidFill>
            <a:srgbClr val="021E42"/>
          </a:solidFill>
          <a:ln cap="flat" cmpd="sng" w="12700">
            <a:solidFill>
              <a:srgbClr val="000C1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0" name="Google Shape;190;p21"/>
          <p:cNvSpPr txBox="1"/>
          <p:nvPr>
            <p:ph type="title"/>
          </p:nvPr>
        </p:nvSpPr>
        <p:spPr>
          <a:xfrm>
            <a:off x="349249"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FD5F07"/>
              </a:buClr>
              <a:buSzPts val="2400"/>
              <a:buFont typeface="Arial"/>
              <a:buNone/>
              <a:defRPr b="1" i="0" sz="2400" u="none" cap="none" strike="noStrike">
                <a:solidFill>
                  <a:srgbClr val="FD5F07"/>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1" name="Google Shape;191;p21"/>
          <p:cNvSpPr txBox="1"/>
          <p:nvPr>
            <p:ph idx="12" type="sldNum"/>
          </p:nvPr>
        </p:nvSpPr>
        <p:spPr>
          <a:xfrm>
            <a:off x="348234" y="6294924"/>
            <a:ext cx="322709" cy="365125"/>
          </a:xfrm>
          <a:prstGeom prst="rect">
            <a:avLst/>
          </a:prstGeom>
          <a:noFill/>
          <a:ln>
            <a:noFill/>
          </a:ln>
        </p:spPr>
        <p:txBody>
          <a:bodyPr anchorCtr="0" anchor="ctr" bIns="45700" lIns="0" spcFirstLastPara="1" rIns="91425" wrap="square" tIns="45700">
            <a:noAutofit/>
          </a:bodyPr>
          <a:lstStyle>
            <a:lvl1pPr indent="0" lvl="0" marL="0" marR="0" rtl="0" algn="l">
              <a:spcBef>
                <a:spcPts val="0"/>
              </a:spcBef>
              <a:buNone/>
              <a:defRPr b="1" i="0" sz="1000">
                <a:solidFill>
                  <a:srgbClr val="FD5F07"/>
                </a:solidFill>
                <a:latin typeface="Arial"/>
                <a:ea typeface="Arial"/>
                <a:cs typeface="Arial"/>
                <a:sym typeface="Arial"/>
              </a:defRPr>
            </a:lvl1pPr>
            <a:lvl2pPr indent="0" lvl="1" marL="0" marR="0" rtl="0" algn="l">
              <a:spcBef>
                <a:spcPts val="0"/>
              </a:spcBef>
              <a:buNone/>
              <a:defRPr b="1" i="0" sz="1000">
                <a:solidFill>
                  <a:srgbClr val="FD5F07"/>
                </a:solidFill>
                <a:latin typeface="Arial"/>
                <a:ea typeface="Arial"/>
                <a:cs typeface="Arial"/>
                <a:sym typeface="Arial"/>
              </a:defRPr>
            </a:lvl2pPr>
            <a:lvl3pPr indent="0" lvl="2" marL="0" marR="0" rtl="0" algn="l">
              <a:spcBef>
                <a:spcPts val="0"/>
              </a:spcBef>
              <a:buNone/>
              <a:defRPr b="1" i="0" sz="1000">
                <a:solidFill>
                  <a:srgbClr val="FD5F07"/>
                </a:solidFill>
                <a:latin typeface="Arial"/>
                <a:ea typeface="Arial"/>
                <a:cs typeface="Arial"/>
                <a:sym typeface="Arial"/>
              </a:defRPr>
            </a:lvl3pPr>
            <a:lvl4pPr indent="0" lvl="3" marL="0" marR="0" rtl="0" algn="l">
              <a:spcBef>
                <a:spcPts val="0"/>
              </a:spcBef>
              <a:buNone/>
              <a:defRPr b="1" i="0" sz="1000">
                <a:solidFill>
                  <a:srgbClr val="FD5F07"/>
                </a:solidFill>
                <a:latin typeface="Arial"/>
                <a:ea typeface="Arial"/>
                <a:cs typeface="Arial"/>
                <a:sym typeface="Arial"/>
              </a:defRPr>
            </a:lvl4pPr>
            <a:lvl5pPr indent="0" lvl="4" marL="0" marR="0" rtl="0" algn="l">
              <a:spcBef>
                <a:spcPts val="0"/>
              </a:spcBef>
              <a:buNone/>
              <a:defRPr b="1" i="0" sz="1000">
                <a:solidFill>
                  <a:srgbClr val="FD5F07"/>
                </a:solidFill>
                <a:latin typeface="Arial"/>
                <a:ea typeface="Arial"/>
                <a:cs typeface="Arial"/>
                <a:sym typeface="Arial"/>
              </a:defRPr>
            </a:lvl5pPr>
            <a:lvl6pPr indent="0" lvl="5" marL="0" marR="0" rtl="0" algn="l">
              <a:spcBef>
                <a:spcPts val="0"/>
              </a:spcBef>
              <a:buNone/>
              <a:defRPr b="1" i="0" sz="1000">
                <a:solidFill>
                  <a:srgbClr val="FD5F07"/>
                </a:solidFill>
                <a:latin typeface="Arial"/>
                <a:ea typeface="Arial"/>
                <a:cs typeface="Arial"/>
                <a:sym typeface="Arial"/>
              </a:defRPr>
            </a:lvl6pPr>
            <a:lvl7pPr indent="0" lvl="6" marL="0" marR="0" rtl="0" algn="l">
              <a:spcBef>
                <a:spcPts val="0"/>
              </a:spcBef>
              <a:buNone/>
              <a:defRPr b="1" i="0" sz="1000">
                <a:solidFill>
                  <a:srgbClr val="FD5F07"/>
                </a:solidFill>
                <a:latin typeface="Arial"/>
                <a:ea typeface="Arial"/>
                <a:cs typeface="Arial"/>
                <a:sym typeface="Arial"/>
              </a:defRPr>
            </a:lvl7pPr>
            <a:lvl8pPr indent="0" lvl="7" marL="0" marR="0" rtl="0" algn="l">
              <a:spcBef>
                <a:spcPts val="0"/>
              </a:spcBef>
              <a:buNone/>
              <a:defRPr b="1" i="0" sz="1000">
                <a:solidFill>
                  <a:srgbClr val="FD5F07"/>
                </a:solidFill>
                <a:latin typeface="Arial"/>
                <a:ea typeface="Arial"/>
                <a:cs typeface="Arial"/>
                <a:sym typeface="Arial"/>
              </a:defRPr>
            </a:lvl8pPr>
            <a:lvl9pPr indent="0" lvl="8" marL="0" marR="0" rtl="0" algn="l">
              <a:spcBef>
                <a:spcPts val="0"/>
              </a:spcBef>
              <a:buNone/>
              <a:defRPr b="1" i="0" sz="1000">
                <a:solidFill>
                  <a:srgbClr val="FD5F07"/>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grpSp>
        <p:nvGrpSpPr>
          <p:cNvPr id="192" name="Google Shape;192;p21"/>
          <p:cNvGrpSpPr/>
          <p:nvPr/>
        </p:nvGrpSpPr>
        <p:grpSpPr>
          <a:xfrm>
            <a:off x="10221765" y="6288401"/>
            <a:ext cx="1624160" cy="376645"/>
            <a:chOff x="10221765" y="6288401"/>
            <a:chExt cx="1624160" cy="376645"/>
          </a:xfrm>
        </p:grpSpPr>
        <p:sp>
          <p:nvSpPr>
            <p:cNvPr id="193" name="Google Shape;193;p21"/>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94" name="Google Shape;194;p21"/>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95" name="Google Shape;195;p21"/>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lt1"/>
                </a:solidFill>
                <a:latin typeface="Arial"/>
                <a:ea typeface="Arial"/>
                <a:cs typeface="Arial"/>
                <a:sym typeface="Arial"/>
              </a:rPr>
              <a:t>Confidential © 2025 Persistent Systems</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Photo Left" showMasterSp="0">
  <p:cSld name="Cover with Photo Left">
    <p:spTree>
      <p:nvGrpSpPr>
        <p:cNvPr id="202" name="Shape 202"/>
        <p:cNvGrpSpPr/>
        <p:nvPr/>
      </p:nvGrpSpPr>
      <p:grpSpPr>
        <a:xfrm>
          <a:off x="0" y="0"/>
          <a:ext cx="0" cy="0"/>
          <a:chOff x="0" y="0"/>
          <a:chExt cx="0" cy="0"/>
        </a:xfrm>
      </p:grpSpPr>
      <p:sp>
        <p:nvSpPr>
          <p:cNvPr id="203" name="Google Shape;203;p23"/>
          <p:cNvSpPr/>
          <p:nvPr/>
        </p:nvSpPr>
        <p:spPr>
          <a:xfrm>
            <a:off x="-1" y="1836000"/>
            <a:ext cx="6089904" cy="3117600"/>
          </a:xfrm>
          <a:prstGeom prst="rect">
            <a:avLst/>
          </a:prstGeom>
          <a:solidFill>
            <a:srgbClr val="081E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4" name="Google Shape;204;p23"/>
          <p:cNvSpPr txBox="1"/>
          <p:nvPr>
            <p:ph type="ctrTitle"/>
          </p:nvPr>
        </p:nvSpPr>
        <p:spPr>
          <a:xfrm>
            <a:off x="-1" y="1836000"/>
            <a:ext cx="6089904" cy="3117600"/>
          </a:xfrm>
          <a:prstGeom prst="rect">
            <a:avLst/>
          </a:prstGeom>
          <a:noFill/>
          <a:ln>
            <a:noFill/>
          </a:ln>
        </p:spPr>
        <p:txBody>
          <a:bodyPr anchorCtr="0" anchor="t" bIns="360000" lIns="1296000" spcFirstLastPara="1" rIns="720000" wrap="square" tIns="1440000">
            <a:norm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5" name="Google Shape;205;p23"/>
          <p:cNvSpPr txBox="1"/>
          <p:nvPr>
            <p:ph idx="1" type="subTitle"/>
          </p:nvPr>
        </p:nvSpPr>
        <p:spPr>
          <a:xfrm>
            <a:off x="-1" y="4950000"/>
            <a:ext cx="6102100" cy="813600"/>
          </a:xfrm>
          <a:prstGeom prst="rect">
            <a:avLst/>
          </a:prstGeom>
          <a:solidFill>
            <a:schemeClr val="dk1"/>
          </a:solidFill>
          <a:ln>
            <a:noFill/>
          </a:ln>
        </p:spPr>
        <p:txBody>
          <a:bodyPr anchorCtr="0" anchor="ctr" bIns="180000" lIns="1296000" spcFirstLastPara="1" rIns="720000" wrap="square" tIns="18000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Photo Right" showMasterSp="0">
  <p:cSld name="Cover with Photo Right">
    <p:spTree>
      <p:nvGrpSpPr>
        <p:cNvPr id="206" name="Shape 206"/>
        <p:cNvGrpSpPr/>
        <p:nvPr/>
      </p:nvGrpSpPr>
      <p:grpSpPr>
        <a:xfrm>
          <a:off x="0" y="0"/>
          <a:ext cx="0" cy="0"/>
          <a:chOff x="0" y="0"/>
          <a:chExt cx="0" cy="0"/>
        </a:xfrm>
      </p:grpSpPr>
      <p:sp>
        <p:nvSpPr>
          <p:cNvPr id="207" name="Google Shape;207;p24"/>
          <p:cNvSpPr/>
          <p:nvPr/>
        </p:nvSpPr>
        <p:spPr>
          <a:xfrm>
            <a:off x="7889966" y="1836000"/>
            <a:ext cx="4302034" cy="3117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8" name="Google Shape;208;p24"/>
          <p:cNvSpPr txBox="1"/>
          <p:nvPr>
            <p:ph type="ctrTitle"/>
          </p:nvPr>
        </p:nvSpPr>
        <p:spPr>
          <a:xfrm>
            <a:off x="7889966" y="1836000"/>
            <a:ext cx="4302034" cy="3117600"/>
          </a:xfrm>
          <a:prstGeom prst="rect">
            <a:avLst/>
          </a:prstGeom>
          <a:noFill/>
          <a:ln>
            <a:noFill/>
          </a:ln>
        </p:spPr>
        <p:txBody>
          <a:bodyPr anchorCtr="0" anchor="t" bIns="360000" lIns="1296000" spcFirstLastPara="1" rIns="720000" wrap="square" tIns="1440000">
            <a:normAutofit/>
          </a:bodyPr>
          <a:lstStyle>
            <a:lvl1pPr lvl="0" marR="0" algn="l">
              <a:lnSpc>
                <a:spcPct val="100000"/>
              </a:lnSpc>
              <a:spcBef>
                <a:spcPts val="0"/>
              </a:spcBef>
              <a:spcAft>
                <a:spcPts val="0"/>
              </a:spcAft>
              <a:buClr>
                <a:schemeClr val="dk1"/>
              </a:buClr>
              <a:buSzPts val="3200"/>
              <a:buFont typeface="Arial Black"/>
              <a:buNone/>
              <a:defRPr b="1" i="0" sz="320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9" name="Google Shape;209;p24"/>
          <p:cNvSpPr txBox="1"/>
          <p:nvPr>
            <p:ph idx="1" type="subTitle"/>
          </p:nvPr>
        </p:nvSpPr>
        <p:spPr>
          <a:xfrm>
            <a:off x="7889966" y="4950000"/>
            <a:ext cx="4302034" cy="813600"/>
          </a:xfrm>
          <a:prstGeom prst="rect">
            <a:avLst/>
          </a:prstGeom>
          <a:solidFill>
            <a:srgbClr val="DADADC"/>
          </a:solidFill>
          <a:ln>
            <a:noFill/>
          </a:ln>
        </p:spPr>
        <p:txBody>
          <a:bodyPr anchorCtr="0" anchor="ctr" bIns="180000" lIns="1296000" spcFirstLastPara="1" rIns="720000" wrap="square" tIns="18000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Text Box">
  <p:cSld name="Title with Text Box">
    <p:spTree>
      <p:nvGrpSpPr>
        <p:cNvPr id="17" name="Shape 17"/>
        <p:cNvGrpSpPr/>
        <p:nvPr/>
      </p:nvGrpSpPr>
      <p:grpSpPr>
        <a:xfrm>
          <a:off x="0" y="0"/>
          <a:ext cx="0" cy="0"/>
          <a:chOff x="0" y="0"/>
          <a:chExt cx="0" cy="0"/>
        </a:xfrm>
      </p:grpSpPr>
      <p:sp>
        <p:nvSpPr>
          <p:cNvPr id="18" name="Google Shape;18;p6"/>
          <p:cNvSpPr txBox="1"/>
          <p:nvPr>
            <p:ph type="title"/>
          </p:nvPr>
        </p:nvSpPr>
        <p:spPr>
          <a:xfrm>
            <a:off x="349250" y="272792"/>
            <a:ext cx="11496675" cy="534527"/>
          </a:xfrm>
          <a:prstGeom prst="rect">
            <a:avLst/>
          </a:prstGeom>
          <a:noFill/>
          <a:ln>
            <a:noFill/>
          </a:ln>
        </p:spPr>
        <p:txBody>
          <a:bodyPr anchorCtr="0" anchor="t" bIns="45700" lIns="0" spcFirstLastPara="1" rIns="91425" wrap="square" tIns="45700">
            <a:noAutofit/>
          </a:bodyPr>
          <a:lstStyle>
            <a:lvl1pPr lvl="0" marR="0" rtl="0" algn="l">
              <a:lnSpc>
                <a:spcPct val="90000"/>
              </a:lnSpc>
              <a:spcBef>
                <a:spcPts val="0"/>
              </a:spcBef>
              <a:spcAft>
                <a:spcPts val="0"/>
              </a:spcAft>
              <a:buClr>
                <a:srgbClr val="001A41"/>
              </a:buClr>
              <a:buSzPts val="2400"/>
              <a:buFont typeface="Arial"/>
              <a:buNone/>
              <a:defRPr b="1" i="0" sz="2400" u="none" cap="none" strike="noStrike">
                <a:solidFill>
                  <a:srgbClr val="001A4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6"/>
          <p:cNvSpPr txBox="1"/>
          <p:nvPr>
            <p:ph idx="1" type="body"/>
          </p:nvPr>
        </p:nvSpPr>
        <p:spPr>
          <a:xfrm>
            <a:off x="349250" y="946613"/>
            <a:ext cx="11496675" cy="5220000"/>
          </a:xfrm>
          <a:prstGeom prst="rect">
            <a:avLst/>
          </a:prstGeom>
          <a:noFill/>
          <a:ln>
            <a:noFill/>
          </a:ln>
        </p:spPr>
        <p:txBody>
          <a:bodyPr anchorCtr="0" anchor="t" bIns="0" lIns="0" spcFirstLastPara="1" rIns="0" wrap="square" tIns="0">
            <a:noAutofit/>
          </a:bodyPr>
          <a:lstStyle>
            <a:lvl1pPr indent="-330200" lvl="0" marL="457200" marR="0" rtl="0" algn="l">
              <a:lnSpc>
                <a:spcPct val="120000"/>
              </a:lnSpc>
              <a:spcBef>
                <a:spcPts val="600"/>
              </a:spcBef>
              <a:spcAft>
                <a:spcPts val="0"/>
              </a:spcAft>
              <a:buClr>
                <a:srgbClr val="FE5F0B"/>
              </a:buClr>
              <a:buSzPts val="1600"/>
              <a:buFont typeface="Courier New"/>
              <a:buChar char="o"/>
              <a:defRPr b="0" i="0" sz="1600" u="none" cap="none" strike="noStrike">
                <a:solidFill>
                  <a:schemeClr val="dk1"/>
                </a:solidFill>
                <a:latin typeface="Arial"/>
                <a:ea typeface="Arial"/>
                <a:cs typeface="Arial"/>
                <a:sym typeface="Arial"/>
              </a:defRPr>
            </a:lvl1pPr>
            <a:lvl2pPr indent="-330200" lvl="1" marL="914400" marR="0" rtl="0" algn="l">
              <a:lnSpc>
                <a:spcPct val="120000"/>
              </a:lnSpc>
              <a:spcBef>
                <a:spcPts val="600"/>
              </a:spcBef>
              <a:spcAft>
                <a:spcPts val="0"/>
              </a:spcAft>
              <a:buClr>
                <a:srgbClr val="FE5F0B"/>
              </a:buClr>
              <a:buSzPts val="1600"/>
              <a:buFont typeface="Arial"/>
              <a:buChar char="-"/>
              <a:defRPr b="0" i="0" sz="1600" u="none" cap="none" strike="noStrike">
                <a:solidFill>
                  <a:schemeClr val="dk1"/>
                </a:solidFill>
                <a:latin typeface="Arial"/>
                <a:ea typeface="Arial"/>
                <a:cs typeface="Arial"/>
                <a:sym typeface="Arial"/>
              </a:defRPr>
            </a:lvl2pPr>
            <a:lvl3pPr indent="-228600" lvl="2" marL="1371600"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with Swoosh Left" showMasterSp="0">
  <p:cSld name="Cover with Swoosh Left">
    <p:spTree>
      <p:nvGrpSpPr>
        <p:cNvPr id="210" name="Shape 210"/>
        <p:cNvGrpSpPr/>
        <p:nvPr/>
      </p:nvGrpSpPr>
      <p:grpSpPr>
        <a:xfrm>
          <a:off x="0" y="0"/>
          <a:ext cx="0" cy="0"/>
          <a:chOff x="0" y="0"/>
          <a:chExt cx="0" cy="0"/>
        </a:xfrm>
      </p:grpSpPr>
      <p:pic>
        <p:nvPicPr>
          <p:cNvPr id="211" name="Google Shape;211;p25"/>
          <p:cNvPicPr preferRelativeResize="0"/>
          <p:nvPr/>
        </p:nvPicPr>
        <p:blipFill rotWithShape="1">
          <a:blip r:embed="rId2">
            <a:alphaModFix/>
          </a:blip>
          <a:srcRect b="23541" l="-26740" r="-1" t="0"/>
          <a:stretch/>
        </p:blipFill>
        <p:spPr>
          <a:xfrm>
            <a:off x="1983447" y="720000"/>
            <a:ext cx="10174626" cy="6138000"/>
          </a:xfrm>
          <a:prstGeom prst="rect">
            <a:avLst/>
          </a:prstGeom>
          <a:noFill/>
          <a:ln>
            <a:noFill/>
          </a:ln>
        </p:spPr>
      </p:pic>
      <p:sp>
        <p:nvSpPr>
          <p:cNvPr id="212" name="Google Shape;212;p25"/>
          <p:cNvSpPr txBox="1"/>
          <p:nvPr>
            <p:ph type="ctrTitle"/>
          </p:nvPr>
        </p:nvSpPr>
        <p:spPr>
          <a:xfrm>
            <a:off x="0" y="2319867"/>
            <a:ext cx="7437120" cy="1723814"/>
          </a:xfrm>
          <a:prstGeom prst="rect">
            <a:avLst/>
          </a:prstGeom>
          <a:noFill/>
          <a:ln>
            <a:noFill/>
          </a:ln>
        </p:spPr>
        <p:txBody>
          <a:bodyPr anchorCtr="0" anchor="b" bIns="180000" lIns="1296000" spcFirstLastPara="1" rIns="360000" wrap="square" tIns="0">
            <a:normAutofit/>
          </a:bodyPr>
          <a:lstStyle>
            <a:lvl1pPr lvl="0" marR="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3" name="Google Shape;213;p25"/>
          <p:cNvSpPr txBox="1"/>
          <p:nvPr>
            <p:ph idx="1" type="subTitle"/>
          </p:nvPr>
        </p:nvSpPr>
        <p:spPr>
          <a:xfrm>
            <a:off x="0" y="4064000"/>
            <a:ext cx="7437120" cy="2285999"/>
          </a:xfrm>
          <a:prstGeom prst="rect">
            <a:avLst/>
          </a:prstGeom>
          <a:noFill/>
          <a:ln>
            <a:noFill/>
          </a:ln>
        </p:spPr>
        <p:txBody>
          <a:bodyPr anchorCtr="0" anchor="t" bIns="180000" lIns="1296000" spcFirstLastPara="1" rIns="360000" wrap="square" tIns="18000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14" name="Google Shape;214;p25"/>
          <p:cNvGrpSpPr/>
          <p:nvPr/>
        </p:nvGrpSpPr>
        <p:grpSpPr>
          <a:xfrm>
            <a:off x="1297498" y="720000"/>
            <a:ext cx="1371899" cy="1262947"/>
            <a:chOff x="3217078" y="645877"/>
            <a:chExt cx="1857509" cy="1709991"/>
          </a:xfrm>
        </p:grpSpPr>
        <p:sp>
          <p:nvSpPr>
            <p:cNvPr id="215" name="Google Shape;215;p25"/>
            <p:cNvSpPr/>
            <p:nvPr/>
          </p:nvSpPr>
          <p:spPr>
            <a:xfrm>
              <a:off x="3557175" y="645877"/>
              <a:ext cx="1185839" cy="1256530"/>
            </a:xfrm>
            <a:custGeom>
              <a:rect b="b" l="l" r="r" t="t"/>
              <a:pathLst>
                <a:path extrusionOk="0" h="1256530" w="1185839">
                  <a:moveTo>
                    <a:pt x="1169730" y="208605"/>
                  </a:moveTo>
                  <a:cubicBezTo>
                    <a:pt x="1156309" y="168101"/>
                    <a:pt x="1134783" y="130374"/>
                    <a:pt x="1106417" y="99168"/>
                  </a:cubicBezTo>
                  <a:cubicBezTo>
                    <a:pt x="1078157" y="67894"/>
                    <a:pt x="1043657" y="42759"/>
                    <a:pt x="1005757" y="25743"/>
                  </a:cubicBezTo>
                  <a:cubicBezTo>
                    <a:pt x="929891" y="-8697"/>
                    <a:pt x="840860" y="-8417"/>
                    <a:pt x="765803" y="25600"/>
                  </a:cubicBezTo>
                  <a:cubicBezTo>
                    <a:pt x="690537" y="59235"/>
                    <a:pt x="631091" y="125727"/>
                    <a:pt x="604084" y="204330"/>
                  </a:cubicBezTo>
                  <a:cubicBezTo>
                    <a:pt x="597335" y="223965"/>
                    <a:pt x="592579" y="244305"/>
                    <a:pt x="589910" y="264899"/>
                  </a:cubicBezTo>
                  <a:cubicBezTo>
                    <a:pt x="587055" y="285292"/>
                    <a:pt x="587071" y="306918"/>
                    <a:pt x="587406" y="325998"/>
                  </a:cubicBezTo>
                  <a:lnTo>
                    <a:pt x="588467" y="443697"/>
                  </a:lnTo>
                  <a:lnTo>
                    <a:pt x="590255" y="679107"/>
                  </a:lnTo>
                  <a:lnTo>
                    <a:pt x="590894" y="796807"/>
                  </a:lnTo>
                  <a:cubicBezTo>
                    <a:pt x="590971" y="816427"/>
                    <a:pt x="590755" y="836041"/>
                    <a:pt x="591059" y="855657"/>
                  </a:cubicBezTo>
                  <a:cubicBezTo>
                    <a:pt x="591167" y="865395"/>
                    <a:pt x="591502" y="875441"/>
                    <a:pt x="591440" y="884920"/>
                  </a:cubicBezTo>
                  <a:cubicBezTo>
                    <a:pt x="591564" y="894394"/>
                    <a:pt x="590904" y="903815"/>
                    <a:pt x="590719" y="913310"/>
                  </a:cubicBezTo>
                  <a:cubicBezTo>
                    <a:pt x="589508" y="932205"/>
                    <a:pt x="587411" y="951197"/>
                    <a:pt x="583428" y="969943"/>
                  </a:cubicBezTo>
                  <a:cubicBezTo>
                    <a:pt x="579569" y="988727"/>
                    <a:pt x="573371" y="1007075"/>
                    <a:pt x="565456" y="1024617"/>
                  </a:cubicBezTo>
                  <a:cubicBezTo>
                    <a:pt x="549552" y="1059665"/>
                    <a:pt x="527076" y="1092099"/>
                    <a:pt x="498739" y="1118403"/>
                  </a:cubicBezTo>
                  <a:cubicBezTo>
                    <a:pt x="441908" y="1170672"/>
                    <a:pt x="364107" y="1199165"/>
                    <a:pt x="287796" y="1192525"/>
                  </a:cubicBezTo>
                  <a:cubicBezTo>
                    <a:pt x="249694" y="1189939"/>
                    <a:pt x="212123" y="1179093"/>
                    <a:pt x="178334" y="1160849"/>
                  </a:cubicBezTo>
                  <a:cubicBezTo>
                    <a:pt x="144472" y="1142662"/>
                    <a:pt x="114671" y="1116822"/>
                    <a:pt x="90949" y="1086159"/>
                  </a:cubicBezTo>
                  <a:cubicBezTo>
                    <a:pt x="79032" y="1070862"/>
                    <a:pt x="68542" y="1054418"/>
                    <a:pt x="59576" y="1037149"/>
                  </a:cubicBezTo>
                  <a:cubicBezTo>
                    <a:pt x="50606" y="1019900"/>
                    <a:pt x="43032" y="1001827"/>
                    <a:pt x="37782" y="983043"/>
                  </a:cubicBezTo>
                  <a:cubicBezTo>
                    <a:pt x="26426" y="945733"/>
                    <a:pt x="23809" y="905969"/>
                    <a:pt x="28977" y="868116"/>
                  </a:cubicBezTo>
                  <a:cubicBezTo>
                    <a:pt x="31811" y="849152"/>
                    <a:pt x="36221" y="830447"/>
                    <a:pt x="42104" y="812426"/>
                  </a:cubicBezTo>
                  <a:cubicBezTo>
                    <a:pt x="48237" y="794467"/>
                    <a:pt x="55820" y="777224"/>
                    <a:pt x="64682" y="761033"/>
                  </a:cubicBezTo>
                  <a:cubicBezTo>
                    <a:pt x="73416" y="744774"/>
                    <a:pt x="83756" y="729748"/>
                    <a:pt x="95009" y="715966"/>
                  </a:cubicBezTo>
                  <a:cubicBezTo>
                    <a:pt x="106076" y="702051"/>
                    <a:pt x="118411" y="689465"/>
                    <a:pt x="132014" y="678763"/>
                  </a:cubicBezTo>
                  <a:cubicBezTo>
                    <a:pt x="185191" y="634521"/>
                    <a:pt x="255732" y="615500"/>
                    <a:pt x="327830" y="615235"/>
                  </a:cubicBezTo>
                  <a:cubicBezTo>
                    <a:pt x="402451" y="615345"/>
                    <a:pt x="477068" y="616474"/>
                    <a:pt x="551705" y="616034"/>
                  </a:cubicBezTo>
                  <a:lnTo>
                    <a:pt x="551133" y="535637"/>
                  </a:lnTo>
                  <a:cubicBezTo>
                    <a:pt x="476836" y="537267"/>
                    <a:pt x="402503" y="542381"/>
                    <a:pt x="328216" y="547953"/>
                  </a:cubicBezTo>
                  <a:cubicBezTo>
                    <a:pt x="286791" y="551092"/>
                    <a:pt x="245866" y="561324"/>
                    <a:pt x="207414" y="577741"/>
                  </a:cubicBezTo>
                  <a:cubicBezTo>
                    <a:pt x="188159" y="585818"/>
                    <a:pt x="169878" y="596165"/>
                    <a:pt x="152535" y="607544"/>
                  </a:cubicBezTo>
                  <a:cubicBezTo>
                    <a:pt x="135275" y="619088"/>
                    <a:pt x="118875" y="631870"/>
                    <a:pt x="104279" y="646499"/>
                  </a:cubicBezTo>
                  <a:cubicBezTo>
                    <a:pt x="89408" y="660816"/>
                    <a:pt x="76368" y="676922"/>
                    <a:pt x="64749" y="693842"/>
                  </a:cubicBezTo>
                  <a:cubicBezTo>
                    <a:pt x="53079" y="710747"/>
                    <a:pt x="42883" y="728663"/>
                    <a:pt x="34629" y="747458"/>
                  </a:cubicBezTo>
                  <a:cubicBezTo>
                    <a:pt x="17394" y="784771"/>
                    <a:pt x="6352" y="824715"/>
                    <a:pt x="1885" y="866152"/>
                  </a:cubicBezTo>
                  <a:cubicBezTo>
                    <a:pt x="-2236" y="907975"/>
                    <a:pt x="375" y="950837"/>
                    <a:pt x="9970" y="992430"/>
                  </a:cubicBezTo>
                  <a:cubicBezTo>
                    <a:pt x="19728" y="1034014"/>
                    <a:pt x="37040" y="1074243"/>
                    <a:pt x="61509" y="1110646"/>
                  </a:cubicBezTo>
                  <a:cubicBezTo>
                    <a:pt x="86039" y="1146906"/>
                    <a:pt x="117942" y="1179481"/>
                    <a:pt x="156091" y="1204289"/>
                  </a:cubicBezTo>
                  <a:cubicBezTo>
                    <a:pt x="194177" y="1229060"/>
                    <a:pt x="238338" y="1245712"/>
                    <a:pt x="283514" y="1252466"/>
                  </a:cubicBezTo>
                  <a:cubicBezTo>
                    <a:pt x="289171" y="1253508"/>
                    <a:pt x="294813" y="1254048"/>
                    <a:pt x="300480" y="1254654"/>
                  </a:cubicBezTo>
                  <a:cubicBezTo>
                    <a:pt x="306133" y="1255279"/>
                    <a:pt x="311806" y="1255895"/>
                    <a:pt x="317762" y="1256075"/>
                  </a:cubicBezTo>
                  <a:cubicBezTo>
                    <a:pt x="323666" y="1256397"/>
                    <a:pt x="329571" y="1256624"/>
                    <a:pt x="335465" y="1256492"/>
                  </a:cubicBezTo>
                  <a:cubicBezTo>
                    <a:pt x="341380" y="1256530"/>
                    <a:pt x="347290" y="1256369"/>
                    <a:pt x="353174" y="1255942"/>
                  </a:cubicBezTo>
                  <a:cubicBezTo>
                    <a:pt x="376793" y="1254645"/>
                    <a:pt x="400261" y="1250553"/>
                    <a:pt x="423035" y="1243941"/>
                  </a:cubicBezTo>
                  <a:cubicBezTo>
                    <a:pt x="445824" y="1237405"/>
                    <a:pt x="468015" y="1228539"/>
                    <a:pt x="489233" y="1217560"/>
                  </a:cubicBezTo>
                  <a:cubicBezTo>
                    <a:pt x="510476" y="1206582"/>
                    <a:pt x="530421" y="1193008"/>
                    <a:pt x="549186" y="1177814"/>
                  </a:cubicBezTo>
                  <a:cubicBezTo>
                    <a:pt x="586334" y="1146896"/>
                    <a:pt x="616899" y="1107567"/>
                    <a:pt x="639569" y="1063890"/>
                  </a:cubicBezTo>
                  <a:cubicBezTo>
                    <a:pt x="642493" y="1058472"/>
                    <a:pt x="645150" y="1052911"/>
                    <a:pt x="647655" y="1047275"/>
                  </a:cubicBezTo>
                  <a:cubicBezTo>
                    <a:pt x="650265" y="1041687"/>
                    <a:pt x="652618" y="1035994"/>
                    <a:pt x="654809" y="1030216"/>
                  </a:cubicBezTo>
                  <a:cubicBezTo>
                    <a:pt x="659476" y="1018801"/>
                    <a:pt x="663257" y="1006999"/>
                    <a:pt x="666391" y="995073"/>
                  </a:cubicBezTo>
                  <a:cubicBezTo>
                    <a:pt x="672849" y="971260"/>
                    <a:pt x="676878" y="946930"/>
                    <a:pt x="679574" y="922646"/>
                  </a:cubicBezTo>
                  <a:cubicBezTo>
                    <a:pt x="680517" y="910473"/>
                    <a:pt x="681745" y="898332"/>
                    <a:pt x="682088" y="886180"/>
                  </a:cubicBezTo>
                  <a:lnTo>
                    <a:pt x="682688" y="870376"/>
                  </a:lnTo>
                  <a:lnTo>
                    <a:pt x="683431" y="855657"/>
                  </a:lnTo>
                  <a:lnTo>
                    <a:pt x="686184" y="796807"/>
                  </a:lnTo>
                  <a:lnTo>
                    <a:pt x="688803" y="679107"/>
                  </a:lnTo>
                  <a:lnTo>
                    <a:pt x="693813" y="443697"/>
                  </a:lnTo>
                  <a:lnTo>
                    <a:pt x="696233" y="325998"/>
                  </a:lnTo>
                  <a:lnTo>
                    <a:pt x="696480" y="311285"/>
                  </a:lnTo>
                  <a:lnTo>
                    <a:pt x="696557" y="307765"/>
                  </a:lnTo>
                  <a:lnTo>
                    <a:pt x="696699" y="305304"/>
                  </a:lnTo>
                  <a:lnTo>
                    <a:pt x="696947" y="300377"/>
                  </a:lnTo>
                  <a:cubicBezTo>
                    <a:pt x="697366" y="293829"/>
                    <a:pt x="698119" y="287341"/>
                    <a:pt x="699157" y="280931"/>
                  </a:cubicBezTo>
                  <a:cubicBezTo>
                    <a:pt x="701329" y="268133"/>
                    <a:pt x="704300" y="255536"/>
                    <a:pt x="708749" y="243443"/>
                  </a:cubicBezTo>
                  <a:cubicBezTo>
                    <a:pt x="717578" y="219233"/>
                    <a:pt x="731456" y="197068"/>
                    <a:pt x="748535" y="177919"/>
                  </a:cubicBezTo>
                  <a:cubicBezTo>
                    <a:pt x="765784" y="158886"/>
                    <a:pt x="786863" y="143473"/>
                    <a:pt x="810018" y="133105"/>
                  </a:cubicBezTo>
                  <a:cubicBezTo>
                    <a:pt x="833212" y="122763"/>
                    <a:pt x="858386" y="117518"/>
                    <a:pt x="884104" y="117471"/>
                  </a:cubicBezTo>
                  <a:cubicBezTo>
                    <a:pt x="909793" y="117042"/>
                    <a:pt x="935244" y="122038"/>
                    <a:pt x="958951" y="132243"/>
                  </a:cubicBezTo>
                  <a:cubicBezTo>
                    <a:pt x="982630" y="142420"/>
                    <a:pt x="1004528" y="157791"/>
                    <a:pt x="1022597" y="177183"/>
                  </a:cubicBezTo>
                  <a:cubicBezTo>
                    <a:pt x="1040533" y="196676"/>
                    <a:pt x="1055059" y="219694"/>
                    <a:pt x="1064326" y="245014"/>
                  </a:cubicBezTo>
                  <a:cubicBezTo>
                    <a:pt x="1073651" y="270250"/>
                    <a:pt x="1077842" y="297883"/>
                    <a:pt x="1076490" y="325602"/>
                  </a:cubicBezTo>
                  <a:cubicBezTo>
                    <a:pt x="1075261" y="353171"/>
                    <a:pt x="1068584" y="380492"/>
                    <a:pt x="1056506" y="405633"/>
                  </a:cubicBezTo>
                  <a:cubicBezTo>
                    <a:pt x="1044352" y="430645"/>
                    <a:pt x="1027207" y="453712"/>
                    <a:pt x="1005710" y="471775"/>
                  </a:cubicBezTo>
                  <a:cubicBezTo>
                    <a:pt x="984288" y="489866"/>
                    <a:pt x="959209" y="503468"/>
                    <a:pt x="932348" y="511175"/>
                  </a:cubicBezTo>
                  <a:cubicBezTo>
                    <a:pt x="918946" y="515149"/>
                    <a:pt x="905106" y="517849"/>
                    <a:pt x="890990" y="519008"/>
                  </a:cubicBezTo>
                  <a:lnTo>
                    <a:pt x="885685" y="519341"/>
                  </a:lnTo>
                  <a:cubicBezTo>
                    <a:pt x="883752" y="519441"/>
                    <a:pt x="882542" y="519633"/>
                    <a:pt x="879856" y="519664"/>
                  </a:cubicBezTo>
                  <a:lnTo>
                    <a:pt x="865540" y="520061"/>
                  </a:lnTo>
                  <a:lnTo>
                    <a:pt x="836888" y="520844"/>
                  </a:lnTo>
                  <a:lnTo>
                    <a:pt x="730189" y="523771"/>
                  </a:lnTo>
                  <a:lnTo>
                    <a:pt x="728218" y="616204"/>
                  </a:lnTo>
                  <a:lnTo>
                    <a:pt x="836888" y="617675"/>
                  </a:lnTo>
                  <a:lnTo>
                    <a:pt x="865540" y="618061"/>
                  </a:lnTo>
                  <a:lnTo>
                    <a:pt x="879856" y="618257"/>
                  </a:lnTo>
                  <a:lnTo>
                    <a:pt x="895201" y="618114"/>
                  </a:lnTo>
                  <a:cubicBezTo>
                    <a:pt x="915889" y="617468"/>
                    <a:pt x="936558" y="614615"/>
                    <a:pt x="956761" y="609661"/>
                  </a:cubicBezTo>
                  <a:cubicBezTo>
                    <a:pt x="997261" y="599960"/>
                    <a:pt x="1035828" y="581224"/>
                    <a:pt x="1068946" y="555083"/>
                  </a:cubicBezTo>
                  <a:cubicBezTo>
                    <a:pt x="1102217" y="529085"/>
                    <a:pt x="1129458" y="495275"/>
                    <a:pt x="1149442" y="457649"/>
                  </a:cubicBezTo>
                  <a:cubicBezTo>
                    <a:pt x="1189523" y="382053"/>
                    <a:pt x="1196829" y="289685"/>
                    <a:pt x="1169730" y="20860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16" name="Google Shape;216;p25"/>
            <p:cNvSpPr/>
            <p:nvPr/>
          </p:nvSpPr>
          <p:spPr>
            <a:xfrm>
              <a:off x="3217078" y="2044492"/>
              <a:ext cx="1857509" cy="311376"/>
            </a:xfrm>
            <a:custGeom>
              <a:rect b="b" l="l" r="r" t="t"/>
              <a:pathLst>
                <a:path extrusionOk="0" h="311376" w="1857509">
                  <a:moveTo>
                    <a:pt x="810565" y="305863"/>
                  </a:moveTo>
                  <a:lnTo>
                    <a:pt x="872975" y="305863"/>
                  </a:lnTo>
                  <a:lnTo>
                    <a:pt x="872975" y="96590"/>
                  </a:lnTo>
                  <a:lnTo>
                    <a:pt x="810565" y="96590"/>
                  </a:lnTo>
                  <a:lnTo>
                    <a:pt x="810565" y="305863"/>
                  </a:lnTo>
                  <a:close/>
                  <a:moveTo>
                    <a:pt x="841770" y="72019"/>
                  </a:moveTo>
                  <a:cubicBezTo>
                    <a:pt x="821677" y="72019"/>
                    <a:pt x="805437" y="55499"/>
                    <a:pt x="805437" y="36005"/>
                  </a:cubicBezTo>
                  <a:cubicBezTo>
                    <a:pt x="805437" y="16520"/>
                    <a:pt x="821677" y="0"/>
                    <a:pt x="841770" y="0"/>
                  </a:cubicBezTo>
                  <a:cubicBezTo>
                    <a:pt x="861859" y="0"/>
                    <a:pt x="878102" y="16520"/>
                    <a:pt x="878102" y="36005"/>
                  </a:cubicBezTo>
                  <a:cubicBezTo>
                    <a:pt x="878102" y="55499"/>
                    <a:pt x="861859" y="72019"/>
                    <a:pt x="841770" y="72019"/>
                  </a:cubicBezTo>
                  <a:close/>
                  <a:moveTo>
                    <a:pt x="103016" y="144463"/>
                  </a:moveTo>
                  <a:lnTo>
                    <a:pt x="64121" y="144463"/>
                  </a:lnTo>
                  <a:lnTo>
                    <a:pt x="64121" y="66515"/>
                  </a:lnTo>
                  <a:lnTo>
                    <a:pt x="103016" y="66515"/>
                  </a:lnTo>
                  <a:cubicBezTo>
                    <a:pt x="128666" y="66515"/>
                    <a:pt x="147049" y="80923"/>
                    <a:pt x="147049" y="105484"/>
                  </a:cubicBezTo>
                  <a:cubicBezTo>
                    <a:pt x="147049" y="130056"/>
                    <a:pt x="128666" y="144463"/>
                    <a:pt x="103016" y="144463"/>
                  </a:cubicBezTo>
                  <a:close/>
                  <a:moveTo>
                    <a:pt x="211595" y="105058"/>
                  </a:moveTo>
                  <a:cubicBezTo>
                    <a:pt x="211595" y="44056"/>
                    <a:pt x="166714" y="9321"/>
                    <a:pt x="101740" y="9321"/>
                  </a:cubicBezTo>
                  <a:lnTo>
                    <a:pt x="0" y="9321"/>
                  </a:lnTo>
                  <a:lnTo>
                    <a:pt x="0" y="305863"/>
                  </a:lnTo>
                  <a:lnTo>
                    <a:pt x="64121" y="305863"/>
                  </a:lnTo>
                  <a:lnTo>
                    <a:pt x="64121" y="200805"/>
                  </a:lnTo>
                  <a:lnTo>
                    <a:pt x="101740" y="200805"/>
                  </a:lnTo>
                  <a:cubicBezTo>
                    <a:pt x="166714" y="200805"/>
                    <a:pt x="211595" y="165644"/>
                    <a:pt x="211595" y="105058"/>
                  </a:cubicBezTo>
                  <a:close/>
                  <a:moveTo>
                    <a:pt x="327867" y="139377"/>
                  </a:moveTo>
                  <a:cubicBezTo>
                    <a:pt x="353088" y="139377"/>
                    <a:pt x="372324" y="155480"/>
                    <a:pt x="374887" y="177929"/>
                  </a:cubicBezTo>
                  <a:lnTo>
                    <a:pt x="280419" y="177929"/>
                  </a:lnTo>
                  <a:cubicBezTo>
                    <a:pt x="282982" y="158018"/>
                    <a:pt x="303076" y="139377"/>
                    <a:pt x="327867" y="139377"/>
                  </a:cubicBezTo>
                  <a:close/>
                  <a:moveTo>
                    <a:pt x="330860" y="311376"/>
                  </a:moveTo>
                  <a:cubicBezTo>
                    <a:pt x="377027" y="311376"/>
                    <a:pt x="411224" y="290186"/>
                    <a:pt x="428749" y="255877"/>
                  </a:cubicBezTo>
                  <a:lnTo>
                    <a:pt x="376169" y="235114"/>
                  </a:lnTo>
                  <a:cubicBezTo>
                    <a:pt x="366339" y="250791"/>
                    <a:pt x="353941" y="260538"/>
                    <a:pt x="330860" y="260538"/>
                  </a:cubicBezTo>
                  <a:cubicBezTo>
                    <a:pt x="304782" y="260538"/>
                    <a:pt x="282129" y="242739"/>
                    <a:pt x="279990" y="218168"/>
                  </a:cubicBezTo>
                  <a:lnTo>
                    <a:pt x="435158" y="218168"/>
                  </a:lnTo>
                  <a:cubicBezTo>
                    <a:pt x="435587" y="215629"/>
                    <a:pt x="436016" y="210126"/>
                    <a:pt x="436016" y="202927"/>
                  </a:cubicBezTo>
                  <a:cubicBezTo>
                    <a:pt x="436016" y="137264"/>
                    <a:pt x="391989" y="91077"/>
                    <a:pt x="328296" y="91077"/>
                  </a:cubicBezTo>
                  <a:cubicBezTo>
                    <a:pt x="265886" y="91077"/>
                    <a:pt x="218866" y="138107"/>
                    <a:pt x="218866" y="201231"/>
                  </a:cubicBezTo>
                  <a:cubicBezTo>
                    <a:pt x="218866" y="266041"/>
                    <a:pt x="265028" y="311376"/>
                    <a:pt x="330860" y="311376"/>
                  </a:cubicBezTo>
                  <a:close/>
                  <a:moveTo>
                    <a:pt x="599267" y="156749"/>
                  </a:moveTo>
                  <a:cubicBezTo>
                    <a:pt x="595846" y="155053"/>
                    <a:pt x="589861" y="154210"/>
                    <a:pt x="583447" y="154210"/>
                  </a:cubicBezTo>
                  <a:cubicBezTo>
                    <a:pt x="548825" y="154210"/>
                    <a:pt x="528309" y="179625"/>
                    <a:pt x="528309" y="220716"/>
                  </a:cubicBezTo>
                  <a:lnTo>
                    <a:pt x="528309" y="305863"/>
                  </a:lnTo>
                  <a:lnTo>
                    <a:pt x="466326" y="305863"/>
                  </a:lnTo>
                  <a:lnTo>
                    <a:pt x="466326" y="96590"/>
                  </a:lnTo>
                  <a:lnTo>
                    <a:pt x="527879" y="96590"/>
                  </a:lnTo>
                  <a:lnTo>
                    <a:pt x="527879" y="130908"/>
                  </a:lnTo>
                  <a:cubicBezTo>
                    <a:pt x="538996" y="106754"/>
                    <a:pt x="561219" y="91929"/>
                    <a:pt x="588579" y="91929"/>
                  </a:cubicBezTo>
                  <a:cubicBezTo>
                    <a:pt x="593282" y="91929"/>
                    <a:pt x="597985" y="92773"/>
                    <a:pt x="599267" y="93199"/>
                  </a:cubicBezTo>
                  <a:lnTo>
                    <a:pt x="599267" y="156749"/>
                  </a:lnTo>
                  <a:close/>
                  <a:moveTo>
                    <a:pt x="693952" y="171147"/>
                  </a:moveTo>
                  <a:cubicBezTo>
                    <a:pt x="682412" y="168182"/>
                    <a:pt x="676427" y="162679"/>
                    <a:pt x="676427" y="155053"/>
                  </a:cubicBezTo>
                  <a:cubicBezTo>
                    <a:pt x="676427" y="146576"/>
                    <a:pt x="684546" y="140646"/>
                    <a:pt x="696087" y="140646"/>
                  </a:cubicBezTo>
                  <a:cubicBezTo>
                    <a:pt x="708909" y="140646"/>
                    <a:pt x="723018" y="150810"/>
                    <a:pt x="729432" y="166487"/>
                  </a:cubicBezTo>
                  <a:lnTo>
                    <a:pt x="780296" y="139803"/>
                  </a:lnTo>
                  <a:cubicBezTo>
                    <a:pt x="767046" y="110562"/>
                    <a:pt x="732853" y="91086"/>
                    <a:pt x="696516" y="91086"/>
                  </a:cubicBezTo>
                  <a:cubicBezTo>
                    <a:pt x="648214" y="91086"/>
                    <a:pt x="614869" y="119039"/>
                    <a:pt x="614869" y="158861"/>
                  </a:cubicBezTo>
                  <a:cubicBezTo>
                    <a:pt x="614869" y="191910"/>
                    <a:pt x="635392" y="213934"/>
                    <a:pt x="675145" y="223254"/>
                  </a:cubicBezTo>
                  <a:lnTo>
                    <a:pt x="699937" y="229184"/>
                  </a:lnTo>
                  <a:cubicBezTo>
                    <a:pt x="712759" y="232149"/>
                    <a:pt x="719173" y="237662"/>
                    <a:pt x="719173" y="244861"/>
                  </a:cubicBezTo>
                  <a:cubicBezTo>
                    <a:pt x="719173" y="255025"/>
                    <a:pt x="710196" y="260955"/>
                    <a:pt x="696945" y="260955"/>
                  </a:cubicBezTo>
                  <a:cubicBezTo>
                    <a:pt x="681130" y="260955"/>
                    <a:pt x="665310" y="249948"/>
                    <a:pt x="657615" y="232575"/>
                  </a:cubicBezTo>
                  <a:lnTo>
                    <a:pt x="607174" y="260112"/>
                  </a:lnTo>
                  <a:cubicBezTo>
                    <a:pt x="621283" y="292308"/>
                    <a:pt x="654622" y="311376"/>
                    <a:pt x="696516" y="311376"/>
                  </a:cubicBezTo>
                  <a:cubicBezTo>
                    <a:pt x="745675" y="311376"/>
                    <a:pt x="781578" y="281718"/>
                    <a:pt x="781578" y="239784"/>
                  </a:cubicBezTo>
                  <a:cubicBezTo>
                    <a:pt x="781578" y="210126"/>
                    <a:pt x="760208" y="188093"/>
                    <a:pt x="720454" y="177929"/>
                  </a:cubicBezTo>
                  <a:lnTo>
                    <a:pt x="693952" y="171147"/>
                  </a:lnTo>
                  <a:close/>
                  <a:moveTo>
                    <a:pt x="984924" y="171147"/>
                  </a:moveTo>
                  <a:cubicBezTo>
                    <a:pt x="973379" y="168182"/>
                    <a:pt x="967398" y="162679"/>
                    <a:pt x="967398" y="155053"/>
                  </a:cubicBezTo>
                  <a:cubicBezTo>
                    <a:pt x="967398" y="146576"/>
                    <a:pt x="975513" y="140646"/>
                    <a:pt x="987057" y="140646"/>
                  </a:cubicBezTo>
                  <a:cubicBezTo>
                    <a:pt x="999887" y="140646"/>
                    <a:pt x="1013994" y="150810"/>
                    <a:pt x="1020404" y="166487"/>
                  </a:cubicBezTo>
                  <a:lnTo>
                    <a:pt x="1071268" y="139803"/>
                  </a:lnTo>
                  <a:cubicBezTo>
                    <a:pt x="1058019" y="110562"/>
                    <a:pt x="1023824" y="91086"/>
                    <a:pt x="987486" y="91086"/>
                  </a:cubicBezTo>
                  <a:cubicBezTo>
                    <a:pt x="939185" y="91086"/>
                    <a:pt x="905840" y="119039"/>
                    <a:pt x="905840" y="158861"/>
                  </a:cubicBezTo>
                  <a:cubicBezTo>
                    <a:pt x="905840" y="191910"/>
                    <a:pt x="926362" y="213934"/>
                    <a:pt x="966112" y="223254"/>
                  </a:cubicBezTo>
                  <a:lnTo>
                    <a:pt x="990905" y="229184"/>
                  </a:lnTo>
                  <a:cubicBezTo>
                    <a:pt x="1003726" y="232149"/>
                    <a:pt x="1010146" y="237662"/>
                    <a:pt x="1010146" y="244861"/>
                  </a:cubicBezTo>
                  <a:cubicBezTo>
                    <a:pt x="1010146" y="255025"/>
                    <a:pt x="1001164" y="260955"/>
                    <a:pt x="987915" y="260955"/>
                  </a:cubicBezTo>
                  <a:cubicBezTo>
                    <a:pt x="972103" y="260955"/>
                    <a:pt x="956282" y="249948"/>
                    <a:pt x="948591" y="232575"/>
                  </a:cubicBezTo>
                  <a:lnTo>
                    <a:pt x="898149" y="260112"/>
                  </a:lnTo>
                  <a:cubicBezTo>
                    <a:pt x="912254" y="292308"/>
                    <a:pt x="945598" y="311376"/>
                    <a:pt x="987486" y="311376"/>
                  </a:cubicBezTo>
                  <a:cubicBezTo>
                    <a:pt x="1036644" y="311376"/>
                    <a:pt x="1072554" y="281718"/>
                    <a:pt x="1072554" y="239784"/>
                  </a:cubicBezTo>
                  <a:cubicBezTo>
                    <a:pt x="1072554" y="210126"/>
                    <a:pt x="1051180" y="188093"/>
                    <a:pt x="1011422" y="177929"/>
                  </a:cubicBezTo>
                  <a:lnTo>
                    <a:pt x="984924" y="171147"/>
                  </a:lnTo>
                  <a:close/>
                  <a:moveTo>
                    <a:pt x="1176300" y="35162"/>
                  </a:moveTo>
                  <a:lnTo>
                    <a:pt x="1176300" y="96590"/>
                  </a:lnTo>
                  <a:lnTo>
                    <a:pt x="1229735" y="96590"/>
                  </a:lnTo>
                  <a:lnTo>
                    <a:pt x="1229735" y="147428"/>
                  </a:lnTo>
                  <a:lnTo>
                    <a:pt x="1176300" y="147428"/>
                  </a:lnTo>
                  <a:lnTo>
                    <a:pt x="1176300" y="224107"/>
                  </a:lnTo>
                  <a:cubicBezTo>
                    <a:pt x="1176300" y="246557"/>
                    <a:pt x="1186139" y="255451"/>
                    <a:pt x="1206656" y="255451"/>
                  </a:cubicBezTo>
                  <a:cubicBezTo>
                    <a:pt x="1214352" y="255451"/>
                    <a:pt x="1222896" y="253339"/>
                    <a:pt x="1229735" y="249095"/>
                  </a:cubicBezTo>
                  <a:lnTo>
                    <a:pt x="1229735" y="302482"/>
                  </a:lnTo>
                  <a:cubicBezTo>
                    <a:pt x="1220334" y="307132"/>
                    <a:pt x="1206228" y="310950"/>
                    <a:pt x="1186139" y="310950"/>
                  </a:cubicBezTo>
                  <a:cubicBezTo>
                    <a:pt x="1141677" y="310950"/>
                    <a:pt x="1114321" y="283840"/>
                    <a:pt x="1114321" y="237236"/>
                  </a:cubicBezTo>
                  <a:lnTo>
                    <a:pt x="1114321" y="147428"/>
                  </a:lnTo>
                  <a:lnTo>
                    <a:pt x="1084393" y="147428"/>
                  </a:lnTo>
                  <a:lnTo>
                    <a:pt x="1084393" y="96590"/>
                  </a:lnTo>
                  <a:lnTo>
                    <a:pt x="1114321" y="96590"/>
                  </a:lnTo>
                  <a:lnTo>
                    <a:pt x="1114321" y="35162"/>
                  </a:lnTo>
                  <a:lnTo>
                    <a:pt x="1176300" y="35162"/>
                  </a:lnTo>
                  <a:close/>
                  <a:moveTo>
                    <a:pt x="1352551" y="139377"/>
                  </a:moveTo>
                  <a:cubicBezTo>
                    <a:pt x="1377763" y="139377"/>
                    <a:pt x="1397004" y="155480"/>
                    <a:pt x="1399566" y="177929"/>
                  </a:cubicBezTo>
                  <a:lnTo>
                    <a:pt x="1305097" y="177929"/>
                  </a:lnTo>
                  <a:cubicBezTo>
                    <a:pt x="1307659" y="158018"/>
                    <a:pt x="1327757" y="139377"/>
                    <a:pt x="1352551" y="139377"/>
                  </a:cubicBezTo>
                  <a:close/>
                  <a:moveTo>
                    <a:pt x="1355541" y="311376"/>
                  </a:moveTo>
                  <a:cubicBezTo>
                    <a:pt x="1401709" y="311376"/>
                    <a:pt x="1435904" y="290186"/>
                    <a:pt x="1453430" y="255877"/>
                  </a:cubicBezTo>
                  <a:lnTo>
                    <a:pt x="1400852" y="235114"/>
                  </a:lnTo>
                  <a:cubicBezTo>
                    <a:pt x="1391022" y="250791"/>
                    <a:pt x="1378621" y="260538"/>
                    <a:pt x="1355541" y="260538"/>
                  </a:cubicBezTo>
                  <a:cubicBezTo>
                    <a:pt x="1329462" y="260538"/>
                    <a:pt x="1306812" y="242739"/>
                    <a:pt x="1304669" y="218168"/>
                  </a:cubicBezTo>
                  <a:lnTo>
                    <a:pt x="1459840" y="218168"/>
                  </a:lnTo>
                  <a:cubicBezTo>
                    <a:pt x="1460269" y="215629"/>
                    <a:pt x="1460688" y="210126"/>
                    <a:pt x="1460688" y="202927"/>
                  </a:cubicBezTo>
                  <a:cubicBezTo>
                    <a:pt x="1460688" y="137264"/>
                    <a:pt x="1416663" y="91077"/>
                    <a:pt x="1352979" y="91077"/>
                  </a:cubicBezTo>
                  <a:cubicBezTo>
                    <a:pt x="1290562" y="91077"/>
                    <a:pt x="1243547" y="138107"/>
                    <a:pt x="1243547" y="201231"/>
                  </a:cubicBezTo>
                  <a:cubicBezTo>
                    <a:pt x="1243547" y="266041"/>
                    <a:pt x="1289705" y="311376"/>
                    <a:pt x="1355541" y="311376"/>
                  </a:cubicBezTo>
                  <a:close/>
                  <a:moveTo>
                    <a:pt x="1553414" y="305863"/>
                  </a:moveTo>
                  <a:lnTo>
                    <a:pt x="1491006" y="305863"/>
                  </a:lnTo>
                  <a:lnTo>
                    <a:pt x="1491006" y="96590"/>
                  </a:lnTo>
                  <a:lnTo>
                    <a:pt x="1553414" y="96590"/>
                  </a:lnTo>
                  <a:lnTo>
                    <a:pt x="1553414" y="123283"/>
                  </a:lnTo>
                  <a:cubicBezTo>
                    <a:pt x="1566244" y="102946"/>
                    <a:pt x="1587609" y="91086"/>
                    <a:pt x="1615822" y="91086"/>
                  </a:cubicBezTo>
                  <a:cubicBezTo>
                    <a:pt x="1664123" y="91086"/>
                    <a:pt x="1693631" y="123700"/>
                    <a:pt x="1693631" y="176660"/>
                  </a:cubicBezTo>
                  <a:lnTo>
                    <a:pt x="1693631" y="305863"/>
                  </a:lnTo>
                  <a:lnTo>
                    <a:pt x="1631214" y="305863"/>
                  </a:lnTo>
                  <a:lnTo>
                    <a:pt x="1631214" y="191058"/>
                  </a:lnTo>
                  <a:cubicBezTo>
                    <a:pt x="1631214" y="163531"/>
                    <a:pt x="1617536" y="147845"/>
                    <a:pt x="1593171" y="147845"/>
                  </a:cubicBezTo>
                  <a:cubicBezTo>
                    <a:pt x="1569235" y="147845"/>
                    <a:pt x="1553414" y="165644"/>
                    <a:pt x="1553414" y="194875"/>
                  </a:cubicBezTo>
                  <a:lnTo>
                    <a:pt x="1553414" y="305863"/>
                  </a:lnTo>
                  <a:close/>
                  <a:moveTo>
                    <a:pt x="1804083" y="96590"/>
                  </a:moveTo>
                  <a:lnTo>
                    <a:pt x="1804083" y="35162"/>
                  </a:lnTo>
                  <a:lnTo>
                    <a:pt x="1742095" y="35162"/>
                  </a:lnTo>
                  <a:lnTo>
                    <a:pt x="1742095" y="96590"/>
                  </a:lnTo>
                  <a:lnTo>
                    <a:pt x="1712177" y="96590"/>
                  </a:lnTo>
                  <a:lnTo>
                    <a:pt x="1712177" y="147428"/>
                  </a:lnTo>
                  <a:lnTo>
                    <a:pt x="1742095" y="147428"/>
                  </a:lnTo>
                  <a:lnTo>
                    <a:pt x="1742095" y="237236"/>
                  </a:lnTo>
                  <a:cubicBezTo>
                    <a:pt x="1742095" y="283840"/>
                    <a:pt x="1769460" y="310950"/>
                    <a:pt x="1813913" y="310950"/>
                  </a:cubicBezTo>
                  <a:cubicBezTo>
                    <a:pt x="1834001" y="310950"/>
                    <a:pt x="1848108" y="307132"/>
                    <a:pt x="1857509" y="302482"/>
                  </a:cubicBezTo>
                  <a:lnTo>
                    <a:pt x="1857509" y="249095"/>
                  </a:lnTo>
                  <a:cubicBezTo>
                    <a:pt x="1850670" y="253339"/>
                    <a:pt x="1842126" y="255451"/>
                    <a:pt x="1834439" y="255451"/>
                  </a:cubicBezTo>
                  <a:cubicBezTo>
                    <a:pt x="1813913" y="255451"/>
                    <a:pt x="1804083" y="246557"/>
                    <a:pt x="1804083" y="224107"/>
                  </a:cubicBezTo>
                  <a:lnTo>
                    <a:pt x="1804083" y="147428"/>
                  </a:lnTo>
                  <a:lnTo>
                    <a:pt x="1857509" y="147428"/>
                  </a:lnTo>
                  <a:lnTo>
                    <a:pt x="1857509" y="96590"/>
                  </a:lnTo>
                  <a:lnTo>
                    <a:pt x="1804083" y="9659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with Photo Left" showMasterSp="0">
  <p:cSld name="Section with Photo Left">
    <p:spTree>
      <p:nvGrpSpPr>
        <p:cNvPr id="217" name="Shape 217"/>
        <p:cNvGrpSpPr/>
        <p:nvPr/>
      </p:nvGrpSpPr>
      <p:grpSpPr>
        <a:xfrm>
          <a:off x="0" y="0"/>
          <a:ext cx="0" cy="0"/>
          <a:chOff x="0" y="0"/>
          <a:chExt cx="0" cy="0"/>
        </a:xfrm>
      </p:grpSpPr>
      <p:sp>
        <p:nvSpPr>
          <p:cNvPr id="218" name="Google Shape;218;p26"/>
          <p:cNvSpPr/>
          <p:nvPr>
            <p:ph idx="2" type="pic"/>
          </p:nvPr>
        </p:nvSpPr>
        <p:spPr>
          <a:xfrm>
            <a:off x="-2" y="0"/>
            <a:ext cx="6096002" cy="6858000"/>
          </a:xfrm>
          <a:prstGeom prst="rect">
            <a:avLst/>
          </a:prstGeom>
          <a:noFill/>
          <a:ln>
            <a:noFill/>
          </a:ln>
        </p:spPr>
      </p:sp>
      <p:sp>
        <p:nvSpPr>
          <p:cNvPr id="219" name="Google Shape;219;p26"/>
          <p:cNvSpPr txBox="1"/>
          <p:nvPr>
            <p:ph type="ctrTitle"/>
          </p:nvPr>
        </p:nvSpPr>
        <p:spPr>
          <a:xfrm>
            <a:off x="6084000" y="0"/>
            <a:ext cx="6109200" cy="5421600"/>
          </a:xfrm>
          <a:prstGeom prst="rect">
            <a:avLst/>
          </a:prstGeom>
          <a:solidFill>
            <a:schemeClr val="lt2"/>
          </a:solidFill>
          <a:ln>
            <a:noFill/>
          </a:ln>
        </p:spPr>
        <p:txBody>
          <a:bodyPr anchorCtr="0" anchor="b" bIns="180000" lIns="1440000" spcFirstLastPara="1" rIns="360000" wrap="square" tIns="180000">
            <a:noAutofit/>
          </a:bodyPr>
          <a:lstStyle>
            <a:lvl1pPr lvl="0" marR="0" algn="l">
              <a:lnSpc>
                <a:spcPct val="100000"/>
              </a:lnSpc>
              <a:spcBef>
                <a:spcPts val="0"/>
              </a:spcBef>
              <a:spcAft>
                <a:spcPts val="0"/>
              </a:spcAft>
              <a:buClr>
                <a:schemeClr val="dk1"/>
              </a:buClr>
              <a:buSzPts val="3600"/>
              <a:buFont typeface="Arial Black"/>
              <a:buNone/>
              <a:defRPr b="1" i="0" sz="360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0" name="Google Shape;220;p26"/>
          <p:cNvSpPr txBox="1"/>
          <p:nvPr>
            <p:ph idx="1" type="subTitle"/>
          </p:nvPr>
        </p:nvSpPr>
        <p:spPr>
          <a:xfrm>
            <a:off x="6084000" y="5418000"/>
            <a:ext cx="6109200" cy="1443600"/>
          </a:xfrm>
          <a:prstGeom prst="rect">
            <a:avLst/>
          </a:prstGeom>
          <a:solidFill>
            <a:schemeClr val="lt1"/>
          </a:solidFill>
          <a:ln>
            <a:noFill/>
          </a:ln>
        </p:spPr>
        <p:txBody>
          <a:bodyPr anchorCtr="0" anchor="t" bIns="180000" lIns="1440000" spcFirstLastPara="1" rIns="720000" wrap="square" tIns="18000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with Photo Right" showMasterSp="0">
  <p:cSld name="Section with Photo Right">
    <p:spTree>
      <p:nvGrpSpPr>
        <p:cNvPr id="221" name="Shape 221"/>
        <p:cNvGrpSpPr/>
        <p:nvPr/>
      </p:nvGrpSpPr>
      <p:grpSpPr>
        <a:xfrm>
          <a:off x="0" y="0"/>
          <a:ext cx="0" cy="0"/>
          <a:chOff x="0" y="0"/>
          <a:chExt cx="0" cy="0"/>
        </a:xfrm>
      </p:grpSpPr>
      <p:sp>
        <p:nvSpPr>
          <p:cNvPr id="222" name="Google Shape;222;p27"/>
          <p:cNvSpPr/>
          <p:nvPr>
            <p:ph idx="2" type="pic"/>
          </p:nvPr>
        </p:nvSpPr>
        <p:spPr>
          <a:xfrm>
            <a:off x="4668000" y="0"/>
            <a:ext cx="7524000" cy="5421600"/>
          </a:xfrm>
          <a:prstGeom prst="rect">
            <a:avLst/>
          </a:prstGeom>
          <a:noFill/>
          <a:ln>
            <a:noFill/>
          </a:ln>
        </p:spPr>
      </p:sp>
      <p:sp>
        <p:nvSpPr>
          <p:cNvPr id="223" name="Google Shape;223;p27"/>
          <p:cNvSpPr txBox="1"/>
          <p:nvPr>
            <p:ph type="ctrTitle"/>
          </p:nvPr>
        </p:nvSpPr>
        <p:spPr>
          <a:xfrm>
            <a:off x="0" y="1458000"/>
            <a:ext cx="6109200" cy="3960000"/>
          </a:xfrm>
          <a:prstGeom prst="rect">
            <a:avLst/>
          </a:prstGeom>
          <a:solidFill>
            <a:schemeClr val="lt2"/>
          </a:solidFill>
          <a:ln>
            <a:noFill/>
          </a:ln>
        </p:spPr>
        <p:txBody>
          <a:bodyPr anchorCtr="0" anchor="b" bIns="180000" lIns="1440000" spcFirstLastPara="1" rIns="360000" wrap="square" tIns="180000">
            <a:noAutofit/>
          </a:bodyPr>
          <a:lstStyle>
            <a:lvl1pPr lvl="0" marR="0" algn="l">
              <a:lnSpc>
                <a:spcPct val="100000"/>
              </a:lnSpc>
              <a:spcBef>
                <a:spcPts val="0"/>
              </a:spcBef>
              <a:spcAft>
                <a:spcPts val="0"/>
              </a:spcAft>
              <a:buClr>
                <a:schemeClr val="dk1"/>
              </a:buClr>
              <a:buSzPts val="3600"/>
              <a:buFont typeface="Arial Black"/>
              <a:buNone/>
              <a:defRPr b="1" i="0" sz="360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4" name="Google Shape;224;p27"/>
          <p:cNvSpPr txBox="1"/>
          <p:nvPr>
            <p:ph idx="1" type="subTitle"/>
          </p:nvPr>
        </p:nvSpPr>
        <p:spPr>
          <a:xfrm>
            <a:off x="0" y="5418000"/>
            <a:ext cx="6109200" cy="1443600"/>
          </a:xfrm>
          <a:prstGeom prst="rect">
            <a:avLst/>
          </a:prstGeom>
          <a:solidFill>
            <a:schemeClr val="lt1"/>
          </a:solidFill>
          <a:ln>
            <a:noFill/>
          </a:ln>
        </p:spPr>
        <p:txBody>
          <a:bodyPr anchorCtr="0" anchor="ctr" bIns="180000" lIns="1440000" spcFirstLastPara="1" rIns="720000" wrap="square" tIns="18000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Midnight" showMasterSp="0">
  <p:cSld name="Section Midnight">
    <p:spTree>
      <p:nvGrpSpPr>
        <p:cNvPr id="225" name="Shape 225"/>
        <p:cNvGrpSpPr/>
        <p:nvPr/>
      </p:nvGrpSpPr>
      <p:grpSpPr>
        <a:xfrm>
          <a:off x="0" y="0"/>
          <a:ext cx="0" cy="0"/>
          <a:chOff x="0" y="0"/>
          <a:chExt cx="0" cy="0"/>
        </a:xfrm>
      </p:grpSpPr>
      <p:sp>
        <p:nvSpPr>
          <p:cNvPr id="226" name="Google Shape;226;p28"/>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7" name="Google Shape;227;p28"/>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rgbClr val="928F9B"/>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28" name="Google Shape;228;p28"/>
          <p:cNvGrpSpPr/>
          <p:nvPr/>
        </p:nvGrpSpPr>
        <p:grpSpPr>
          <a:xfrm>
            <a:off x="141" y="1348450"/>
            <a:ext cx="10843408" cy="5509408"/>
            <a:chOff x="-651901" y="2587001"/>
            <a:chExt cx="10843408" cy="5509408"/>
          </a:xfrm>
        </p:grpSpPr>
        <p:sp>
          <p:nvSpPr>
            <p:cNvPr id="229" name="Google Shape;229;p28"/>
            <p:cNvSpPr/>
            <p:nvPr/>
          </p:nvSpPr>
          <p:spPr>
            <a:xfrm rot="10800000">
              <a:off x="7919999" y="2587001"/>
              <a:ext cx="2271508" cy="2271508"/>
            </a:xfrm>
            <a:prstGeom prst="teardrop">
              <a:avLst>
                <a:gd fmla="val 100000" name="adj"/>
              </a:avLst>
            </a:prstGeom>
            <a:no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30" name="Google Shape;230;p28"/>
            <p:cNvCxnSpPr>
              <a:stCxn id="229" idx="7"/>
            </p:cNvCxnSpPr>
            <p:nvPr/>
          </p:nvCxnSpPr>
          <p:spPr>
            <a:xfrm rot="10800000">
              <a:off x="-651901" y="4858509"/>
              <a:ext cx="8571900" cy="0"/>
            </a:xfrm>
            <a:prstGeom prst="straightConnector1">
              <a:avLst/>
            </a:prstGeom>
            <a:noFill/>
            <a:ln cap="flat" cmpd="sng" w="12700">
              <a:solidFill>
                <a:schemeClr val="accent1"/>
              </a:solidFill>
              <a:prstDash val="solid"/>
              <a:miter lim="800000"/>
              <a:headEnd len="sm" w="sm" type="none"/>
              <a:tailEnd len="sm" w="sm" type="none"/>
            </a:ln>
          </p:spPr>
        </p:cxnSp>
        <p:cxnSp>
          <p:nvCxnSpPr>
            <p:cNvPr id="231" name="Google Shape;231;p28"/>
            <p:cNvCxnSpPr>
              <a:stCxn id="229" idx="7"/>
            </p:cNvCxnSpPr>
            <p:nvPr/>
          </p:nvCxnSpPr>
          <p:spPr>
            <a:xfrm>
              <a:off x="7919999" y="4858509"/>
              <a:ext cx="0" cy="3237900"/>
            </a:xfrm>
            <a:prstGeom prst="straightConnector1">
              <a:avLst/>
            </a:prstGeom>
            <a:noFill/>
            <a:ln cap="flat" cmpd="sng" w="12700">
              <a:solidFill>
                <a:schemeClr val="accent1"/>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Grey" showMasterSp="0">
  <p:cSld name="Section Grey">
    <p:bg>
      <p:bgPr>
        <a:solidFill>
          <a:srgbClr val="777777"/>
        </a:solidFill>
      </p:bgPr>
    </p:bg>
    <p:spTree>
      <p:nvGrpSpPr>
        <p:cNvPr id="232" name="Shape 232"/>
        <p:cNvGrpSpPr/>
        <p:nvPr/>
      </p:nvGrpSpPr>
      <p:grpSpPr>
        <a:xfrm>
          <a:off x="0" y="0"/>
          <a:ext cx="0" cy="0"/>
          <a:chOff x="0" y="0"/>
          <a:chExt cx="0" cy="0"/>
        </a:xfrm>
      </p:grpSpPr>
      <p:sp>
        <p:nvSpPr>
          <p:cNvPr id="233" name="Google Shape;233;p29"/>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4" name="Google Shape;234;p29"/>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35" name="Google Shape;235;p29"/>
          <p:cNvGrpSpPr/>
          <p:nvPr/>
        </p:nvGrpSpPr>
        <p:grpSpPr>
          <a:xfrm>
            <a:off x="141" y="1348450"/>
            <a:ext cx="10843408" cy="5509408"/>
            <a:chOff x="-651901" y="2587001"/>
            <a:chExt cx="10843408" cy="5509408"/>
          </a:xfrm>
        </p:grpSpPr>
        <p:sp>
          <p:nvSpPr>
            <p:cNvPr id="236" name="Google Shape;236;p29"/>
            <p:cNvSpPr/>
            <p:nvPr/>
          </p:nvSpPr>
          <p:spPr>
            <a:xfrm rot="10800000">
              <a:off x="7919999" y="2587001"/>
              <a:ext cx="2271508" cy="2271508"/>
            </a:xfrm>
            <a:prstGeom prst="teardrop">
              <a:avLst>
                <a:gd fmla="val 100000" name="adj"/>
              </a:avLst>
            </a:pr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37" name="Google Shape;237;p29"/>
            <p:cNvCxnSpPr>
              <a:stCxn id="236" idx="7"/>
            </p:cNvCxnSpPr>
            <p:nvPr/>
          </p:nvCxnSpPr>
          <p:spPr>
            <a:xfrm rot="10800000">
              <a:off x="-651901" y="4858509"/>
              <a:ext cx="8571900" cy="0"/>
            </a:xfrm>
            <a:prstGeom prst="straightConnector1">
              <a:avLst/>
            </a:prstGeom>
            <a:noFill/>
            <a:ln cap="flat" cmpd="sng" w="12700">
              <a:solidFill>
                <a:schemeClr val="accent3"/>
              </a:solidFill>
              <a:prstDash val="solid"/>
              <a:miter lim="800000"/>
              <a:headEnd len="sm" w="sm" type="none"/>
              <a:tailEnd len="sm" w="sm" type="none"/>
            </a:ln>
          </p:spPr>
        </p:cxnSp>
        <p:cxnSp>
          <p:nvCxnSpPr>
            <p:cNvPr id="238" name="Google Shape;238;p29"/>
            <p:cNvCxnSpPr>
              <a:stCxn id="236" idx="7"/>
            </p:cNvCxnSpPr>
            <p:nvPr/>
          </p:nvCxnSpPr>
          <p:spPr>
            <a:xfrm>
              <a:off x="7919999" y="4858509"/>
              <a:ext cx="0" cy="3237900"/>
            </a:xfrm>
            <a:prstGeom prst="straightConnector1">
              <a:avLst/>
            </a:prstGeom>
            <a:noFill/>
            <a:ln cap="flat" cmpd="sng" w="12700">
              <a:solidFill>
                <a:schemeClr val="accent3"/>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Yellow" showMasterSp="0">
  <p:cSld name="Section Yellow">
    <p:bg>
      <p:bgPr>
        <a:solidFill>
          <a:srgbClr val="DF8A0C"/>
        </a:solidFill>
      </p:bgPr>
    </p:bg>
    <p:spTree>
      <p:nvGrpSpPr>
        <p:cNvPr id="239" name="Shape 239"/>
        <p:cNvGrpSpPr/>
        <p:nvPr/>
      </p:nvGrpSpPr>
      <p:grpSpPr>
        <a:xfrm>
          <a:off x="0" y="0"/>
          <a:ext cx="0" cy="0"/>
          <a:chOff x="0" y="0"/>
          <a:chExt cx="0" cy="0"/>
        </a:xfrm>
      </p:grpSpPr>
      <p:sp>
        <p:nvSpPr>
          <p:cNvPr id="240" name="Google Shape;240;p30"/>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1" name="Google Shape;241;p30"/>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42" name="Google Shape;242;p30"/>
          <p:cNvGrpSpPr/>
          <p:nvPr/>
        </p:nvGrpSpPr>
        <p:grpSpPr>
          <a:xfrm>
            <a:off x="141" y="1348450"/>
            <a:ext cx="10843408" cy="5509408"/>
            <a:chOff x="-651901" y="2587001"/>
            <a:chExt cx="10843408" cy="5509408"/>
          </a:xfrm>
        </p:grpSpPr>
        <p:sp>
          <p:nvSpPr>
            <p:cNvPr id="243" name="Google Shape;243;p30"/>
            <p:cNvSpPr/>
            <p:nvPr/>
          </p:nvSpPr>
          <p:spPr>
            <a:xfrm rot="10800000">
              <a:off x="7919999" y="2587001"/>
              <a:ext cx="2271508" cy="2271508"/>
            </a:xfrm>
            <a:prstGeom prst="teardrop">
              <a:avLst>
                <a:gd fmla="val 100000" name="adj"/>
              </a:avLst>
            </a:prstGeom>
            <a:noFill/>
            <a:ln cap="flat" cmpd="sng" w="12700">
              <a:solidFill>
                <a:srgbClr val="00819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44" name="Google Shape;244;p30"/>
            <p:cNvCxnSpPr>
              <a:stCxn id="243" idx="7"/>
            </p:cNvCxnSpPr>
            <p:nvPr/>
          </p:nvCxnSpPr>
          <p:spPr>
            <a:xfrm rot="10800000">
              <a:off x="-651901" y="4858509"/>
              <a:ext cx="8571900" cy="0"/>
            </a:xfrm>
            <a:prstGeom prst="straightConnector1">
              <a:avLst/>
            </a:prstGeom>
            <a:noFill/>
            <a:ln cap="flat" cmpd="sng" w="12700">
              <a:solidFill>
                <a:srgbClr val="008194"/>
              </a:solidFill>
              <a:prstDash val="solid"/>
              <a:miter lim="800000"/>
              <a:headEnd len="sm" w="sm" type="none"/>
              <a:tailEnd len="sm" w="sm" type="none"/>
            </a:ln>
          </p:spPr>
        </p:cxnSp>
        <p:cxnSp>
          <p:nvCxnSpPr>
            <p:cNvPr id="245" name="Google Shape;245;p30"/>
            <p:cNvCxnSpPr>
              <a:stCxn id="243" idx="7"/>
            </p:cNvCxnSpPr>
            <p:nvPr/>
          </p:nvCxnSpPr>
          <p:spPr>
            <a:xfrm>
              <a:off x="7919999" y="4858509"/>
              <a:ext cx="0" cy="3237900"/>
            </a:xfrm>
            <a:prstGeom prst="straightConnector1">
              <a:avLst/>
            </a:prstGeom>
            <a:noFill/>
            <a:ln cap="flat" cmpd="sng" w="12700">
              <a:solidFill>
                <a:srgbClr val="008194"/>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lue" showMasterSp="0">
  <p:cSld name="Section Blue">
    <p:bg>
      <p:bgPr>
        <a:solidFill>
          <a:schemeClr val="accent2"/>
        </a:solidFill>
      </p:bgPr>
    </p:bg>
    <p:spTree>
      <p:nvGrpSpPr>
        <p:cNvPr id="246" name="Shape 246"/>
        <p:cNvGrpSpPr/>
        <p:nvPr/>
      </p:nvGrpSpPr>
      <p:grpSpPr>
        <a:xfrm>
          <a:off x="0" y="0"/>
          <a:ext cx="0" cy="0"/>
          <a:chOff x="0" y="0"/>
          <a:chExt cx="0" cy="0"/>
        </a:xfrm>
      </p:grpSpPr>
      <p:sp>
        <p:nvSpPr>
          <p:cNvPr id="247" name="Google Shape;247;p31"/>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31"/>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49" name="Google Shape;249;p31"/>
          <p:cNvGrpSpPr/>
          <p:nvPr/>
        </p:nvGrpSpPr>
        <p:grpSpPr>
          <a:xfrm>
            <a:off x="141" y="1348450"/>
            <a:ext cx="10843408" cy="5509408"/>
            <a:chOff x="-651901" y="2587001"/>
            <a:chExt cx="10843408" cy="5509408"/>
          </a:xfrm>
        </p:grpSpPr>
        <p:sp>
          <p:nvSpPr>
            <p:cNvPr id="250" name="Google Shape;250;p31"/>
            <p:cNvSpPr/>
            <p:nvPr/>
          </p:nvSpPr>
          <p:spPr>
            <a:xfrm rot="10800000">
              <a:off x="7919999" y="2587001"/>
              <a:ext cx="2271508" cy="2271508"/>
            </a:xfrm>
            <a:prstGeom prst="teardrop">
              <a:avLst>
                <a:gd fmla="val 100000" name="adj"/>
              </a:avLst>
            </a:pr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51" name="Google Shape;251;p31"/>
            <p:cNvCxnSpPr>
              <a:stCxn id="250" idx="7"/>
            </p:cNvCxnSpPr>
            <p:nvPr/>
          </p:nvCxnSpPr>
          <p:spPr>
            <a:xfrm rot="10800000">
              <a:off x="-651901" y="4858509"/>
              <a:ext cx="8571900" cy="0"/>
            </a:xfrm>
            <a:prstGeom prst="straightConnector1">
              <a:avLst/>
            </a:prstGeom>
            <a:noFill/>
            <a:ln cap="flat" cmpd="sng" w="12700">
              <a:solidFill>
                <a:schemeClr val="accent3"/>
              </a:solidFill>
              <a:prstDash val="solid"/>
              <a:miter lim="800000"/>
              <a:headEnd len="sm" w="sm" type="none"/>
              <a:tailEnd len="sm" w="sm" type="none"/>
            </a:ln>
          </p:spPr>
        </p:cxnSp>
        <p:cxnSp>
          <p:nvCxnSpPr>
            <p:cNvPr id="252" name="Google Shape;252;p31"/>
            <p:cNvCxnSpPr>
              <a:stCxn id="250" idx="7"/>
            </p:cNvCxnSpPr>
            <p:nvPr/>
          </p:nvCxnSpPr>
          <p:spPr>
            <a:xfrm>
              <a:off x="7919999" y="4858509"/>
              <a:ext cx="0" cy="3237900"/>
            </a:xfrm>
            <a:prstGeom prst="straightConnector1">
              <a:avLst/>
            </a:prstGeom>
            <a:noFill/>
            <a:ln cap="flat" cmpd="sng" w="12700">
              <a:solidFill>
                <a:schemeClr val="accent3"/>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Rose" showMasterSp="0">
  <p:cSld name="Section Rose">
    <p:bg>
      <p:bgPr>
        <a:solidFill>
          <a:schemeClr val="accent5"/>
        </a:solidFill>
      </p:bgPr>
    </p:bg>
    <p:spTree>
      <p:nvGrpSpPr>
        <p:cNvPr id="253" name="Shape 253"/>
        <p:cNvGrpSpPr/>
        <p:nvPr/>
      </p:nvGrpSpPr>
      <p:grpSpPr>
        <a:xfrm>
          <a:off x="0" y="0"/>
          <a:ext cx="0" cy="0"/>
          <a:chOff x="0" y="0"/>
          <a:chExt cx="0" cy="0"/>
        </a:xfrm>
      </p:grpSpPr>
      <p:sp>
        <p:nvSpPr>
          <p:cNvPr id="254" name="Google Shape;254;p32"/>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5" name="Google Shape;255;p32"/>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56" name="Google Shape;256;p32"/>
          <p:cNvGrpSpPr/>
          <p:nvPr/>
        </p:nvGrpSpPr>
        <p:grpSpPr>
          <a:xfrm>
            <a:off x="141" y="1348450"/>
            <a:ext cx="10843408" cy="5509408"/>
            <a:chOff x="-651901" y="2587001"/>
            <a:chExt cx="10843408" cy="5509408"/>
          </a:xfrm>
        </p:grpSpPr>
        <p:sp>
          <p:nvSpPr>
            <p:cNvPr id="257" name="Google Shape;257;p32"/>
            <p:cNvSpPr/>
            <p:nvPr/>
          </p:nvSpPr>
          <p:spPr>
            <a:xfrm rot="10800000">
              <a:off x="7919999" y="2587001"/>
              <a:ext cx="2271508" cy="2271508"/>
            </a:xfrm>
            <a:prstGeom prst="teardrop">
              <a:avLst>
                <a:gd fmla="val 100000" name="adj"/>
              </a:avLst>
            </a:prstGeom>
            <a:no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58" name="Google Shape;258;p32"/>
            <p:cNvCxnSpPr>
              <a:stCxn id="257" idx="7"/>
            </p:cNvCxnSpPr>
            <p:nvPr/>
          </p:nvCxnSpPr>
          <p:spPr>
            <a:xfrm rot="10800000">
              <a:off x="-651901" y="4858509"/>
              <a:ext cx="8571900" cy="0"/>
            </a:xfrm>
            <a:prstGeom prst="straightConnector1">
              <a:avLst/>
            </a:prstGeom>
            <a:noFill/>
            <a:ln cap="flat" cmpd="sng" w="12700">
              <a:solidFill>
                <a:schemeClr val="lt2"/>
              </a:solidFill>
              <a:prstDash val="solid"/>
              <a:miter lim="800000"/>
              <a:headEnd len="sm" w="sm" type="none"/>
              <a:tailEnd len="sm" w="sm" type="none"/>
            </a:ln>
          </p:spPr>
        </p:cxnSp>
        <p:cxnSp>
          <p:nvCxnSpPr>
            <p:cNvPr id="259" name="Google Shape;259;p32"/>
            <p:cNvCxnSpPr>
              <a:stCxn id="257" idx="7"/>
            </p:cNvCxnSpPr>
            <p:nvPr/>
          </p:nvCxnSpPr>
          <p:spPr>
            <a:xfrm>
              <a:off x="7919999" y="4858509"/>
              <a:ext cx="0" cy="3237900"/>
            </a:xfrm>
            <a:prstGeom prst="straightConnector1">
              <a:avLst/>
            </a:prstGeom>
            <a:noFill/>
            <a:ln cap="flat" cmpd="sng" w="12700">
              <a:solidFill>
                <a:schemeClr val="lt2"/>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Green" showMasterSp="0">
  <p:cSld name="Section Green">
    <p:bg>
      <p:bgPr>
        <a:solidFill>
          <a:schemeClr val="accent6"/>
        </a:solidFill>
      </p:bgPr>
    </p:bg>
    <p:spTree>
      <p:nvGrpSpPr>
        <p:cNvPr id="260" name="Shape 260"/>
        <p:cNvGrpSpPr/>
        <p:nvPr/>
      </p:nvGrpSpPr>
      <p:grpSpPr>
        <a:xfrm>
          <a:off x="0" y="0"/>
          <a:ext cx="0" cy="0"/>
          <a:chOff x="0" y="0"/>
          <a:chExt cx="0" cy="0"/>
        </a:xfrm>
      </p:grpSpPr>
      <p:sp>
        <p:nvSpPr>
          <p:cNvPr id="261" name="Google Shape;261;p33"/>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2" name="Google Shape;262;p33"/>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63" name="Google Shape;263;p33"/>
          <p:cNvGrpSpPr/>
          <p:nvPr/>
        </p:nvGrpSpPr>
        <p:grpSpPr>
          <a:xfrm>
            <a:off x="141" y="1348450"/>
            <a:ext cx="10843408" cy="5509408"/>
            <a:chOff x="-651901" y="2587001"/>
            <a:chExt cx="10843408" cy="5509408"/>
          </a:xfrm>
        </p:grpSpPr>
        <p:sp>
          <p:nvSpPr>
            <p:cNvPr id="264" name="Google Shape;264;p33"/>
            <p:cNvSpPr/>
            <p:nvPr/>
          </p:nvSpPr>
          <p:spPr>
            <a:xfrm rot="10800000">
              <a:off x="7919999" y="2587001"/>
              <a:ext cx="2271508" cy="2271508"/>
            </a:xfrm>
            <a:prstGeom prst="teardrop">
              <a:avLst>
                <a:gd fmla="val 100000" name="adj"/>
              </a:avLst>
            </a:prstGeom>
            <a:no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65" name="Google Shape;265;p33"/>
            <p:cNvCxnSpPr>
              <a:stCxn id="264" idx="7"/>
            </p:cNvCxnSpPr>
            <p:nvPr/>
          </p:nvCxnSpPr>
          <p:spPr>
            <a:xfrm rot="10800000">
              <a:off x="-651901" y="4858509"/>
              <a:ext cx="8571900" cy="0"/>
            </a:xfrm>
            <a:prstGeom prst="straightConnector1">
              <a:avLst/>
            </a:prstGeom>
            <a:noFill/>
            <a:ln cap="flat" cmpd="sng" w="12700">
              <a:solidFill>
                <a:schemeClr val="lt2"/>
              </a:solidFill>
              <a:prstDash val="solid"/>
              <a:miter lim="800000"/>
              <a:headEnd len="sm" w="sm" type="none"/>
              <a:tailEnd len="sm" w="sm" type="none"/>
            </a:ln>
          </p:spPr>
        </p:cxnSp>
        <p:cxnSp>
          <p:nvCxnSpPr>
            <p:cNvPr id="266" name="Google Shape;266;p33"/>
            <p:cNvCxnSpPr>
              <a:stCxn id="264" idx="7"/>
            </p:cNvCxnSpPr>
            <p:nvPr/>
          </p:nvCxnSpPr>
          <p:spPr>
            <a:xfrm>
              <a:off x="7919999" y="4858509"/>
              <a:ext cx="0" cy="3237900"/>
            </a:xfrm>
            <a:prstGeom prst="straightConnector1">
              <a:avLst/>
            </a:prstGeom>
            <a:noFill/>
            <a:ln cap="flat" cmpd="sng" w="12700">
              <a:solidFill>
                <a:schemeClr val="lt2"/>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eal" showMasterSp="0">
  <p:cSld name="Section Teal">
    <p:bg>
      <p:bgPr>
        <a:solidFill>
          <a:srgbClr val="6AC0BC"/>
        </a:solidFill>
      </p:bgPr>
    </p:bg>
    <p:spTree>
      <p:nvGrpSpPr>
        <p:cNvPr id="267" name="Shape 267"/>
        <p:cNvGrpSpPr/>
        <p:nvPr/>
      </p:nvGrpSpPr>
      <p:grpSpPr>
        <a:xfrm>
          <a:off x="0" y="0"/>
          <a:ext cx="0" cy="0"/>
          <a:chOff x="0" y="0"/>
          <a:chExt cx="0" cy="0"/>
        </a:xfrm>
      </p:grpSpPr>
      <p:sp>
        <p:nvSpPr>
          <p:cNvPr id="268" name="Google Shape;268;p34"/>
          <p:cNvSpPr txBox="1"/>
          <p:nvPr>
            <p:ph type="ctrTitle"/>
          </p:nvPr>
        </p:nvSpPr>
        <p:spPr>
          <a:xfrm>
            <a:off x="720000" y="360000"/>
            <a:ext cx="6116400" cy="31464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3200"/>
              <a:buFont typeface="Arial Black"/>
              <a:buNone/>
              <a:defRPr b="1" i="0" sz="3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9" name="Google Shape;269;p34"/>
          <p:cNvSpPr txBox="1"/>
          <p:nvPr>
            <p:ph idx="1" type="subTitle"/>
          </p:nvPr>
        </p:nvSpPr>
        <p:spPr>
          <a:xfrm>
            <a:off x="720000" y="3870000"/>
            <a:ext cx="6116400" cy="2358000"/>
          </a:xfrm>
          <a:prstGeom prst="rect">
            <a:avLst/>
          </a:prstGeom>
          <a:noFill/>
          <a:ln>
            <a:noFill/>
          </a:ln>
        </p:spPr>
        <p:txBody>
          <a:bodyPr anchorCtr="0" anchor="t" bIns="0" lIns="0" spcFirstLastPara="1" rIns="0" wrap="square" tIns="0">
            <a:normAutofit/>
          </a:bodyPr>
          <a:lstStyle>
            <a:lvl1pPr lvl="0" marR="0" algn="l">
              <a:lnSpc>
                <a:spcPct val="120000"/>
              </a:lnSpc>
              <a:spcBef>
                <a:spcPts val="1200"/>
              </a:spcBef>
              <a:spcAft>
                <a:spcPts val="0"/>
              </a:spcAft>
              <a:buClr>
                <a:schemeClr val="accent1"/>
              </a:buClr>
              <a:buSzPts val="1800"/>
              <a:buFont typeface="Arial"/>
              <a:buNone/>
              <a:defRPr b="0" sz="1800">
                <a:solidFill>
                  <a:schemeClr val="lt2"/>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270" name="Google Shape;270;p34"/>
          <p:cNvGrpSpPr/>
          <p:nvPr/>
        </p:nvGrpSpPr>
        <p:grpSpPr>
          <a:xfrm>
            <a:off x="141" y="1348450"/>
            <a:ext cx="10843408" cy="5509408"/>
            <a:chOff x="-651901" y="2587001"/>
            <a:chExt cx="10843408" cy="5509408"/>
          </a:xfrm>
        </p:grpSpPr>
        <p:sp>
          <p:nvSpPr>
            <p:cNvPr id="271" name="Google Shape;271;p34"/>
            <p:cNvSpPr/>
            <p:nvPr/>
          </p:nvSpPr>
          <p:spPr>
            <a:xfrm rot="10800000">
              <a:off x="7919999" y="2587001"/>
              <a:ext cx="2271508" cy="2271508"/>
            </a:xfrm>
            <a:prstGeom prst="teardrop">
              <a:avLst>
                <a:gd fmla="val 100000" name="adj"/>
              </a:avLst>
            </a:prstGeom>
            <a:noFill/>
            <a:ln cap="flat" cmpd="sng" w="12700">
              <a:solidFill>
                <a:schemeClr val="l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72" name="Google Shape;272;p34"/>
            <p:cNvCxnSpPr>
              <a:stCxn id="271" idx="7"/>
            </p:cNvCxnSpPr>
            <p:nvPr/>
          </p:nvCxnSpPr>
          <p:spPr>
            <a:xfrm rot="10800000">
              <a:off x="-651901" y="4858509"/>
              <a:ext cx="8571900" cy="0"/>
            </a:xfrm>
            <a:prstGeom prst="straightConnector1">
              <a:avLst/>
            </a:prstGeom>
            <a:noFill/>
            <a:ln cap="flat" cmpd="sng" w="12700">
              <a:solidFill>
                <a:schemeClr val="lt2"/>
              </a:solidFill>
              <a:prstDash val="solid"/>
              <a:miter lim="800000"/>
              <a:headEnd len="sm" w="sm" type="none"/>
              <a:tailEnd len="sm" w="sm" type="none"/>
            </a:ln>
          </p:spPr>
        </p:cxnSp>
        <p:cxnSp>
          <p:nvCxnSpPr>
            <p:cNvPr id="273" name="Google Shape;273;p34"/>
            <p:cNvCxnSpPr>
              <a:stCxn id="271" idx="7"/>
            </p:cNvCxnSpPr>
            <p:nvPr/>
          </p:nvCxnSpPr>
          <p:spPr>
            <a:xfrm>
              <a:off x="7919999" y="4858509"/>
              <a:ext cx="0" cy="3237900"/>
            </a:xfrm>
            <a:prstGeom prst="straightConnector1">
              <a:avLst/>
            </a:prstGeom>
            <a:noFill/>
            <a:ln cap="flat" cmpd="sng" w="12700">
              <a:solidFill>
                <a:schemeClr val="lt2"/>
              </a:solidFill>
              <a:prstDash val="solid"/>
              <a:miter lim="800000"/>
              <a:headEnd len="sm" w="sm" type="none"/>
              <a:tailEnd len="sm" w="sm" type="none"/>
            </a:ln>
          </p:spPr>
        </p:cxnSp>
      </p:gr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Without Image" showMasterSp="0">
  <p:cSld name="Cover slide Without Image">
    <p:spTree>
      <p:nvGrpSpPr>
        <p:cNvPr id="20" name="Shape 20"/>
        <p:cNvGrpSpPr/>
        <p:nvPr/>
      </p:nvGrpSpPr>
      <p:grpSpPr>
        <a:xfrm>
          <a:off x="0" y="0"/>
          <a:ext cx="0" cy="0"/>
          <a:chOff x="0" y="0"/>
          <a:chExt cx="0" cy="0"/>
        </a:xfrm>
      </p:grpSpPr>
      <p:pic>
        <p:nvPicPr>
          <p:cNvPr id="21" name="Google Shape;21;p7"/>
          <p:cNvPicPr preferRelativeResize="0"/>
          <p:nvPr/>
        </p:nvPicPr>
        <p:blipFill rotWithShape="1">
          <a:blip r:embed="rId2">
            <a:alphaModFix/>
          </a:blip>
          <a:srcRect b="36070" l="0" r="0" t="0"/>
          <a:stretch/>
        </p:blipFill>
        <p:spPr>
          <a:xfrm>
            <a:off x="3642784" y="-569626"/>
            <a:ext cx="8220032" cy="7427626"/>
          </a:xfrm>
          <a:prstGeom prst="rect">
            <a:avLst/>
          </a:prstGeom>
          <a:noFill/>
          <a:ln>
            <a:noFill/>
          </a:ln>
        </p:spPr>
      </p:pic>
      <p:sp>
        <p:nvSpPr>
          <p:cNvPr id="22" name="Google Shape;22;p7"/>
          <p:cNvSpPr txBox="1"/>
          <p:nvPr>
            <p:ph type="title"/>
          </p:nvPr>
        </p:nvSpPr>
        <p:spPr>
          <a:xfrm>
            <a:off x="329184" y="2013267"/>
            <a:ext cx="6167870" cy="1740586"/>
          </a:xfrm>
          <a:prstGeom prst="rect">
            <a:avLst/>
          </a:prstGeom>
          <a:noFill/>
          <a:ln>
            <a:noFill/>
          </a:ln>
        </p:spPr>
        <p:txBody>
          <a:bodyPr anchorCtr="0" anchor="ctr" bIns="45700" lIns="0" spcFirstLastPara="1" rIns="91425" wrap="square" tIns="45700">
            <a:noAutofit/>
          </a:bodyPr>
          <a:lstStyle>
            <a:lvl1pPr lvl="0" marR="0" rtl="0" algn="l">
              <a:lnSpc>
                <a:spcPct val="90000"/>
              </a:lnSpc>
              <a:spcBef>
                <a:spcPts val="0"/>
              </a:spcBef>
              <a:spcAft>
                <a:spcPts val="0"/>
              </a:spcAft>
              <a:buClr>
                <a:schemeClr val="dk2"/>
              </a:buClr>
              <a:buSzPts val="5500"/>
              <a:buFont typeface="Arial"/>
              <a:buNone/>
              <a:defRPr b="1" i="0" sz="55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23" name="Google Shape;23;p7"/>
          <p:cNvGrpSpPr/>
          <p:nvPr/>
        </p:nvGrpSpPr>
        <p:grpSpPr>
          <a:xfrm>
            <a:off x="353161" y="465596"/>
            <a:ext cx="2763852" cy="640941"/>
            <a:chOff x="10221765" y="6288401"/>
            <a:chExt cx="1624160" cy="376645"/>
          </a:xfrm>
        </p:grpSpPr>
        <p:sp>
          <p:nvSpPr>
            <p:cNvPr id="24" name="Google Shape;24;p7"/>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25" name="Google Shape;25;p7"/>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26" name="Google Shape;26;p7"/>
          <p:cNvSpPr txBox="1"/>
          <p:nvPr>
            <p:ph idx="1" type="body"/>
          </p:nvPr>
        </p:nvSpPr>
        <p:spPr>
          <a:xfrm>
            <a:off x="329184" y="3959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27" name="Google Shape;27;p7"/>
          <p:cNvSpPr txBox="1"/>
          <p:nvPr/>
        </p:nvSpPr>
        <p:spPr>
          <a:xfrm>
            <a:off x="349250" y="6399778"/>
            <a:ext cx="3648074" cy="153888"/>
          </a:xfrm>
          <a:prstGeom prst="rect">
            <a:avLst/>
          </a:prstGeom>
          <a:noFill/>
          <a:ln>
            <a:noFill/>
          </a:ln>
        </p:spPr>
        <p:txBody>
          <a:bodyPr anchorCtr="0" anchor="b" bIns="0" lIns="0" spcFirstLastPara="1" rIns="0" wrap="square" tIns="0">
            <a:spAutoFit/>
          </a:bodyPr>
          <a:lstStyle/>
          <a:p>
            <a:pPr indent="0" lvl="0" marL="0" marR="0" rtl="0" algn="l">
              <a:spcBef>
                <a:spcPts val="0"/>
              </a:spcBef>
              <a:spcAft>
                <a:spcPts val="0"/>
              </a:spcAft>
              <a:buNone/>
            </a:pPr>
            <a:r>
              <a:rPr b="0" i="0" lang="en-US" sz="1000">
                <a:solidFill>
                  <a:schemeClr val="dk1"/>
                </a:solidFill>
                <a:latin typeface="Arial"/>
                <a:ea typeface="Arial"/>
                <a:cs typeface="Arial"/>
                <a:sym typeface="Arial"/>
              </a:rPr>
              <a:t>© 2025</a:t>
            </a:r>
            <a:r>
              <a:rPr b="0" i="0" lang="en-US" sz="1000">
                <a:solidFill>
                  <a:schemeClr val="dk1"/>
                </a:solidFill>
                <a:latin typeface="Arial"/>
                <a:ea typeface="Arial"/>
                <a:cs typeface="Arial"/>
                <a:sym typeface="Arial"/>
              </a:rPr>
              <a:t> Persistent Systems | Proprietary &amp; Confidential</a:t>
            </a:r>
            <a:endParaRPr b="0" i="0" sz="1000">
              <a:solidFill>
                <a:schemeClr val="dk1"/>
              </a:solidFill>
              <a:latin typeface="Arial"/>
              <a:ea typeface="Arial"/>
              <a:cs typeface="Arial"/>
              <a:sym typeface="Arial"/>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 1" showMasterSp="0">
  <p:cSld name="Contents - 1">
    <p:spTree>
      <p:nvGrpSpPr>
        <p:cNvPr id="274" name="Shape 274"/>
        <p:cNvGrpSpPr/>
        <p:nvPr/>
      </p:nvGrpSpPr>
      <p:grpSpPr>
        <a:xfrm>
          <a:off x="0" y="0"/>
          <a:ext cx="0" cy="0"/>
          <a:chOff x="0" y="0"/>
          <a:chExt cx="0" cy="0"/>
        </a:xfrm>
      </p:grpSpPr>
      <p:sp>
        <p:nvSpPr>
          <p:cNvPr id="275" name="Google Shape;275;p35"/>
          <p:cNvSpPr txBox="1"/>
          <p:nvPr/>
        </p:nvSpPr>
        <p:spPr>
          <a:xfrm>
            <a:off x="4098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76" name="Google Shape;276;p35"/>
          <p:cNvSpPr txBox="1"/>
          <p:nvPr/>
        </p:nvSpPr>
        <p:spPr>
          <a:xfrm>
            <a:off x="8196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77" name="Google Shape;277;p35"/>
          <p:cNvSpPr/>
          <p:nvPr/>
        </p:nvSpPr>
        <p:spPr>
          <a:xfrm>
            <a:off x="0" y="0"/>
            <a:ext cx="3996000" cy="6858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8" name="Google Shape;278;p35"/>
          <p:cNvSpPr txBox="1"/>
          <p:nvPr/>
        </p:nvSpPr>
        <p:spPr>
          <a:xfrm>
            <a:off x="4098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79" name="Google Shape;279;p35"/>
          <p:cNvSpPr txBox="1"/>
          <p:nvPr/>
        </p:nvSpPr>
        <p:spPr>
          <a:xfrm>
            <a:off x="8196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80" name="Google Shape;280;p35"/>
          <p:cNvSpPr txBox="1"/>
          <p:nvPr>
            <p:ph idx="1" type="body"/>
          </p:nvPr>
        </p:nvSpPr>
        <p:spPr>
          <a:xfrm>
            <a:off x="360000" y="3356521"/>
            <a:ext cx="3312000" cy="659162"/>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chemeClr val="dk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1" name="Google Shape;281;p35"/>
          <p:cNvSpPr txBox="1"/>
          <p:nvPr>
            <p:ph idx="2" type="body"/>
          </p:nvPr>
        </p:nvSpPr>
        <p:spPr>
          <a:xfrm>
            <a:off x="360362" y="4040152"/>
            <a:ext cx="3312000" cy="68995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2" name="Google Shape;282;p35"/>
          <p:cNvSpPr txBox="1"/>
          <p:nvPr>
            <p:ph idx="3" type="body"/>
          </p:nvPr>
        </p:nvSpPr>
        <p:spPr>
          <a:xfrm>
            <a:off x="4413840"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3" name="Google Shape;283;p35"/>
          <p:cNvSpPr txBox="1"/>
          <p:nvPr>
            <p:ph idx="4" type="body"/>
          </p:nvPr>
        </p:nvSpPr>
        <p:spPr>
          <a:xfrm>
            <a:off x="4414202"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4" name="Google Shape;284;p3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5" name="Google Shape;285;p35"/>
          <p:cNvSpPr txBox="1"/>
          <p:nvPr/>
        </p:nvSpPr>
        <p:spPr>
          <a:xfrm>
            <a:off x="267629" y="2375214"/>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chemeClr val="accent1"/>
                </a:solidFill>
                <a:latin typeface="Arial Black"/>
                <a:ea typeface="Arial Black"/>
                <a:cs typeface="Arial Black"/>
                <a:sym typeface="Arial Black"/>
              </a:rPr>
              <a:t>1</a:t>
            </a:r>
            <a:endParaRPr b="1" i="0" sz="8000">
              <a:solidFill>
                <a:schemeClr val="accent1"/>
              </a:solidFill>
              <a:latin typeface="Arial Black"/>
              <a:ea typeface="Arial Black"/>
              <a:cs typeface="Arial Black"/>
              <a:sym typeface="Arial Black"/>
            </a:endParaRPr>
          </a:p>
        </p:txBody>
      </p:sp>
      <p:sp>
        <p:nvSpPr>
          <p:cNvPr id="286" name="Google Shape;286;p35"/>
          <p:cNvSpPr txBox="1"/>
          <p:nvPr/>
        </p:nvSpPr>
        <p:spPr>
          <a:xfrm>
            <a:off x="4321098"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2</a:t>
            </a:r>
            <a:endParaRPr b="1" i="0" sz="8000">
              <a:solidFill>
                <a:srgbClr val="C4BED1"/>
              </a:solidFill>
              <a:latin typeface="Arial Black"/>
              <a:ea typeface="Arial Black"/>
              <a:cs typeface="Arial Black"/>
              <a:sym typeface="Arial Black"/>
            </a:endParaRPr>
          </a:p>
        </p:txBody>
      </p:sp>
      <p:sp>
        <p:nvSpPr>
          <p:cNvPr id="287" name="Google Shape;287;p35"/>
          <p:cNvSpPr txBox="1"/>
          <p:nvPr>
            <p:ph idx="5" type="body"/>
          </p:nvPr>
        </p:nvSpPr>
        <p:spPr>
          <a:xfrm>
            <a:off x="8512098"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8" name="Google Shape;288;p35"/>
          <p:cNvSpPr txBox="1"/>
          <p:nvPr>
            <p:ph idx="6" type="body"/>
          </p:nvPr>
        </p:nvSpPr>
        <p:spPr>
          <a:xfrm>
            <a:off x="8512460"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9" name="Google Shape;289;p35"/>
          <p:cNvSpPr txBox="1"/>
          <p:nvPr/>
        </p:nvSpPr>
        <p:spPr>
          <a:xfrm>
            <a:off x="8419356"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3</a:t>
            </a:r>
            <a:endParaRPr b="1" i="0" sz="8000">
              <a:solidFill>
                <a:srgbClr val="C4BED1"/>
              </a:solidFill>
              <a:latin typeface="Arial Black"/>
              <a:ea typeface="Arial Black"/>
              <a:cs typeface="Arial Black"/>
              <a:sym typeface="Arial Black"/>
            </a:endParaRPr>
          </a:p>
        </p:txBody>
      </p:sp>
      <p:sp>
        <p:nvSpPr>
          <p:cNvPr id="290" name="Google Shape;290;p35"/>
          <p:cNvSpPr txBox="1"/>
          <p:nvPr>
            <p:ph idx="7" type="body"/>
          </p:nvPr>
        </p:nvSpPr>
        <p:spPr>
          <a:xfrm>
            <a:off x="4413840"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1" name="Google Shape;291;p35"/>
          <p:cNvSpPr txBox="1"/>
          <p:nvPr>
            <p:ph idx="8" type="body"/>
          </p:nvPr>
        </p:nvSpPr>
        <p:spPr>
          <a:xfrm>
            <a:off x="4414202"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2" name="Google Shape;292;p35"/>
          <p:cNvSpPr txBox="1"/>
          <p:nvPr/>
        </p:nvSpPr>
        <p:spPr>
          <a:xfrm>
            <a:off x="4321098"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4</a:t>
            </a:r>
            <a:endParaRPr b="1" i="0" sz="8000">
              <a:solidFill>
                <a:srgbClr val="C4BED1"/>
              </a:solidFill>
              <a:latin typeface="Arial Black"/>
              <a:ea typeface="Arial Black"/>
              <a:cs typeface="Arial Black"/>
              <a:sym typeface="Arial Black"/>
            </a:endParaRPr>
          </a:p>
        </p:txBody>
      </p:sp>
      <p:sp>
        <p:nvSpPr>
          <p:cNvPr id="293" name="Google Shape;293;p35"/>
          <p:cNvSpPr txBox="1"/>
          <p:nvPr>
            <p:ph idx="9" type="body"/>
          </p:nvPr>
        </p:nvSpPr>
        <p:spPr>
          <a:xfrm>
            <a:off x="8512098"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4" name="Google Shape;294;p35"/>
          <p:cNvSpPr txBox="1"/>
          <p:nvPr>
            <p:ph idx="13" type="body"/>
          </p:nvPr>
        </p:nvSpPr>
        <p:spPr>
          <a:xfrm>
            <a:off x="8512460"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5" name="Google Shape;295;p35"/>
          <p:cNvSpPr txBox="1"/>
          <p:nvPr/>
        </p:nvSpPr>
        <p:spPr>
          <a:xfrm>
            <a:off x="8419356"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5</a:t>
            </a:r>
            <a:endParaRPr b="1" i="0" sz="8000">
              <a:solidFill>
                <a:srgbClr val="C4BED1"/>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29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 2" showMasterSp="0">
  <p:cSld name="Contents - 2">
    <p:spTree>
      <p:nvGrpSpPr>
        <p:cNvPr id="296" name="Shape 296"/>
        <p:cNvGrpSpPr/>
        <p:nvPr/>
      </p:nvGrpSpPr>
      <p:grpSpPr>
        <a:xfrm>
          <a:off x="0" y="0"/>
          <a:ext cx="0" cy="0"/>
          <a:chOff x="0" y="0"/>
          <a:chExt cx="0" cy="0"/>
        </a:xfrm>
      </p:grpSpPr>
      <p:sp>
        <p:nvSpPr>
          <p:cNvPr id="297" name="Google Shape;297;p36"/>
          <p:cNvSpPr txBox="1"/>
          <p:nvPr/>
        </p:nvSpPr>
        <p:spPr>
          <a:xfrm>
            <a:off x="4098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98" name="Google Shape;298;p36"/>
          <p:cNvSpPr txBox="1"/>
          <p:nvPr/>
        </p:nvSpPr>
        <p:spPr>
          <a:xfrm>
            <a:off x="8196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299" name="Google Shape;299;p36"/>
          <p:cNvSpPr/>
          <p:nvPr/>
        </p:nvSpPr>
        <p:spPr>
          <a:xfrm>
            <a:off x="0" y="0"/>
            <a:ext cx="3996000" cy="68580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dk1"/>
              </a:buClr>
              <a:buSzPts val="2000"/>
              <a:buFont typeface="Arial"/>
              <a:buNone/>
            </a:pPr>
            <a:r>
              <a:t/>
            </a:r>
            <a:endParaRPr b="1" i="0" sz="2000">
              <a:solidFill>
                <a:schemeClr val="accent1"/>
              </a:solidFill>
              <a:latin typeface="Arial"/>
              <a:ea typeface="Arial"/>
              <a:cs typeface="Arial"/>
              <a:sym typeface="Arial"/>
            </a:endParaRPr>
          </a:p>
        </p:txBody>
      </p:sp>
      <p:sp>
        <p:nvSpPr>
          <p:cNvPr id="300" name="Google Shape;300;p36"/>
          <p:cNvSpPr txBox="1"/>
          <p:nvPr/>
        </p:nvSpPr>
        <p:spPr>
          <a:xfrm>
            <a:off x="4098000" y="1288"/>
            <a:ext cx="3996000" cy="3369600"/>
          </a:xfrm>
          <a:prstGeom prst="rect">
            <a:avLst/>
          </a:prstGeom>
          <a:solidFill>
            <a:schemeClr val="lt2"/>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01" name="Google Shape;301;p36"/>
          <p:cNvSpPr txBox="1"/>
          <p:nvPr/>
        </p:nvSpPr>
        <p:spPr>
          <a:xfrm>
            <a:off x="8196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02" name="Google Shape;302;p36"/>
          <p:cNvSpPr txBox="1"/>
          <p:nvPr>
            <p:ph idx="1" type="body"/>
          </p:nvPr>
        </p:nvSpPr>
        <p:spPr>
          <a:xfrm>
            <a:off x="360000" y="3356521"/>
            <a:ext cx="3312000" cy="659162"/>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3" name="Google Shape;303;p36"/>
          <p:cNvSpPr txBox="1"/>
          <p:nvPr>
            <p:ph idx="2" type="body"/>
          </p:nvPr>
        </p:nvSpPr>
        <p:spPr>
          <a:xfrm>
            <a:off x="360362" y="4040152"/>
            <a:ext cx="3312000" cy="68995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4" name="Google Shape;304;p36"/>
          <p:cNvSpPr txBox="1"/>
          <p:nvPr>
            <p:ph idx="3" type="body"/>
          </p:nvPr>
        </p:nvSpPr>
        <p:spPr>
          <a:xfrm>
            <a:off x="4413840"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chemeClr val="dk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5" name="Google Shape;305;p36"/>
          <p:cNvSpPr txBox="1"/>
          <p:nvPr>
            <p:ph idx="4" type="body"/>
          </p:nvPr>
        </p:nvSpPr>
        <p:spPr>
          <a:xfrm>
            <a:off x="4414202"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6" name="Google Shape;306;p36"/>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7" name="Google Shape;307;p36"/>
          <p:cNvSpPr txBox="1"/>
          <p:nvPr/>
        </p:nvSpPr>
        <p:spPr>
          <a:xfrm>
            <a:off x="267629" y="2375214"/>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1</a:t>
            </a:r>
            <a:endParaRPr b="1" i="0" sz="8000">
              <a:solidFill>
                <a:srgbClr val="C4BED1"/>
              </a:solidFill>
              <a:latin typeface="Arial Black"/>
              <a:ea typeface="Arial Black"/>
              <a:cs typeface="Arial Black"/>
              <a:sym typeface="Arial Black"/>
            </a:endParaRPr>
          </a:p>
        </p:txBody>
      </p:sp>
      <p:sp>
        <p:nvSpPr>
          <p:cNvPr id="308" name="Google Shape;308;p36"/>
          <p:cNvSpPr txBox="1"/>
          <p:nvPr/>
        </p:nvSpPr>
        <p:spPr>
          <a:xfrm>
            <a:off x="4321098"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chemeClr val="accent1"/>
                </a:solidFill>
                <a:latin typeface="Arial Black"/>
                <a:ea typeface="Arial Black"/>
                <a:cs typeface="Arial Black"/>
                <a:sym typeface="Arial Black"/>
              </a:rPr>
              <a:t>2</a:t>
            </a:r>
            <a:endParaRPr b="1" i="0" sz="8000">
              <a:solidFill>
                <a:schemeClr val="accent1"/>
              </a:solidFill>
              <a:latin typeface="Arial Black"/>
              <a:ea typeface="Arial Black"/>
              <a:cs typeface="Arial Black"/>
              <a:sym typeface="Arial Black"/>
            </a:endParaRPr>
          </a:p>
        </p:txBody>
      </p:sp>
      <p:sp>
        <p:nvSpPr>
          <p:cNvPr id="309" name="Google Shape;309;p36"/>
          <p:cNvSpPr txBox="1"/>
          <p:nvPr>
            <p:ph idx="5" type="body"/>
          </p:nvPr>
        </p:nvSpPr>
        <p:spPr>
          <a:xfrm>
            <a:off x="8512098"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0" name="Google Shape;310;p36"/>
          <p:cNvSpPr txBox="1"/>
          <p:nvPr>
            <p:ph idx="6" type="body"/>
          </p:nvPr>
        </p:nvSpPr>
        <p:spPr>
          <a:xfrm>
            <a:off x="8512460"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1" name="Google Shape;311;p36"/>
          <p:cNvSpPr txBox="1"/>
          <p:nvPr/>
        </p:nvSpPr>
        <p:spPr>
          <a:xfrm>
            <a:off x="8419356"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3</a:t>
            </a:r>
            <a:endParaRPr b="1" i="0" sz="8000">
              <a:solidFill>
                <a:srgbClr val="C4BED1"/>
              </a:solidFill>
              <a:latin typeface="Arial Black"/>
              <a:ea typeface="Arial Black"/>
              <a:cs typeface="Arial Black"/>
              <a:sym typeface="Arial Black"/>
            </a:endParaRPr>
          </a:p>
        </p:txBody>
      </p:sp>
      <p:sp>
        <p:nvSpPr>
          <p:cNvPr id="312" name="Google Shape;312;p36"/>
          <p:cNvSpPr txBox="1"/>
          <p:nvPr>
            <p:ph idx="7" type="body"/>
          </p:nvPr>
        </p:nvSpPr>
        <p:spPr>
          <a:xfrm>
            <a:off x="4413840"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3" name="Google Shape;313;p36"/>
          <p:cNvSpPr txBox="1"/>
          <p:nvPr>
            <p:ph idx="8" type="body"/>
          </p:nvPr>
        </p:nvSpPr>
        <p:spPr>
          <a:xfrm>
            <a:off x="4414202"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4" name="Google Shape;314;p36"/>
          <p:cNvSpPr txBox="1"/>
          <p:nvPr/>
        </p:nvSpPr>
        <p:spPr>
          <a:xfrm>
            <a:off x="4321098"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4</a:t>
            </a:r>
            <a:endParaRPr b="1" i="0" sz="8000">
              <a:solidFill>
                <a:srgbClr val="C4BED1"/>
              </a:solidFill>
              <a:latin typeface="Arial Black"/>
              <a:ea typeface="Arial Black"/>
              <a:cs typeface="Arial Black"/>
              <a:sym typeface="Arial Black"/>
            </a:endParaRPr>
          </a:p>
        </p:txBody>
      </p:sp>
      <p:sp>
        <p:nvSpPr>
          <p:cNvPr id="315" name="Google Shape;315;p36"/>
          <p:cNvSpPr txBox="1"/>
          <p:nvPr>
            <p:ph idx="9" type="body"/>
          </p:nvPr>
        </p:nvSpPr>
        <p:spPr>
          <a:xfrm>
            <a:off x="8512098"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6" name="Google Shape;316;p36"/>
          <p:cNvSpPr txBox="1"/>
          <p:nvPr>
            <p:ph idx="13" type="body"/>
          </p:nvPr>
        </p:nvSpPr>
        <p:spPr>
          <a:xfrm>
            <a:off x="8512460"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7" name="Google Shape;317;p36"/>
          <p:cNvSpPr txBox="1"/>
          <p:nvPr/>
        </p:nvSpPr>
        <p:spPr>
          <a:xfrm>
            <a:off x="8419356"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5</a:t>
            </a:r>
            <a:endParaRPr b="1" i="0" sz="8000">
              <a:solidFill>
                <a:srgbClr val="C4BED1"/>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294">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 3" showMasterSp="0">
  <p:cSld name="Contents - 3">
    <p:spTree>
      <p:nvGrpSpPr>
        <p:cNvPr id="318" name="Shape 318"/>
        <p:cNvGrpSpPr/>
        <p:nvPr/>
      </p:nvGrpSpPr>
      <p:grpSpPr>
        <a:xfrm>
          <a:off x="0" y="0"/>
          <a:ext cx="0" cy="0"/>
          <a:chOff x="0" y="0"/>
          <a:chExt cx="0" cy="0"/>
        </a:xfrm>
      </p:grpSpPr>
      <p:sp>
        <p:nvSpPr>
          <p:cNvPr id="319" name="Google Shape;319;p37"/>
          <p:cNvSpPr txBox="1"/>
          <p:nvPr/>
        </p:nvSpPr>
        <p:spPr>
          <a:xfrm>
            <a:off x="4098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20" name="Google Shape;320;p37"/>
          <p:cNvSpPr txBox="1"/>
          <p:nvPr/>
        </p:nvSpPr>
        <p:spPr>
          <a:xfrm>
            <a:off x="8196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21" name="Google Shape;321;p37"/>
          <p:cNvSpPr/>
          <p:nvPr/>
        </p:nvSpPr>
        <p:spPr>
          <a:xfrm>
            <a:off x="0" y="0"/>
            <a:ext cx="3996000" cy="68580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dk1"/>
              </a:buClr>
              <a:buSzPts val="2000"/>
              <a:buFont typeface="Arial"/>
              <a:buNone/>
            </a:pPr>
            <a:r>
              <a:t/>
            </a:r>
            <a:endParaRPr b="1" i="0" sz="2000">
              <a:solidFill>
                <a:schemeClr val="accent1"/>
              </a:solidFill>
              <a:latin typeface="Arial"/>
              <a:ea typeface="Arial"/>
              <a:cs typeface="Arial"/>
              <a:sym typeface="Arial"/>
            </a:endParaRPr>
          </a:p>
        </p:txBody>
      </p:sp>
      <p:sp>
        <p:nvSpPr>
          <p:cNvPr id="322" name="Google Shape;322;p37"/>
          <p:cNvSpPr txBox="1"/>
          <p:nvPr/>
        </p:nvSpPr>
        <p:spPr>
          <a:xfrm>
            <a:off x="4098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23" name="Google Shape;323;p37"/>
          <p:cNvSpPr txBox="1"/>
          <p:nvPr/>
        </p:nvSpPr>
        <p:spPr>
          <a:xfrm>
            <a:off x="8196000" y="1288"/>
            <a:ext cx="3996000" cy="3369600"/>
          </a:xfrm>
          <a:prstGeom prst="rect">
            <a:avLst/>
          </a:prstGeom>
          <a:solidFill>
            <a:schemeClr val="lt2"/>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24" name="Google Shape;324;p37"/>
          <p:cNvSpPr txBox="1"/>
          <p:nvPr>
            <p:ph idx="1" type="body"/>
          </p:nvPr>
        </p:nvSpPr>
        <p:spPr>
          <a:xfrm>
            <a:off x="360000" y="3356521"/>
            <a:ext cx="3312000" cy="659162"/>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5" name="Google Shape;325;p37"/>
          <p:cNvSpPr txBox="1"/>
          <p:nvPr>
            <p:ph idx="2" type="body"/>
          </p:nvPr>
        </p:nvSpPr>
        <p:spPr>
          <a:xfrm>
            <a:off x="360362" y="4040152"/>
            <a:ext cx="3312000" cy="68995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6" name="Google Shape;326;p37"/>
          <p:cNvSpPr txBox="1"/>
          <p:nvPr>
            <p:ph idx="3" type="body"/>
          </p:nvPr>
        </p:nvSpPr>
        <p:spPr>
          <a:xfrm>
            <a:off x="4413840"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7" name="Google Shape;327;p37"/>
          <p:cNvSpPr txBox="1"/>
          <p:nvPr>
            <p:ph idx="4" type="body"/>
          </p:nvPr>
        </p:nvSpPr>
        <p:spPr>
          <a:xfrm>
            <a:off x="4414202"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8" name="Google Shape;328;p37"/>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9" name="Google Shape;329;p37"/>
          <p:cNvSpPr txBox="1"/>
          <p:nvPr/>
        </p:nvSpPr>
        <p:spPr>
          <a:xfrm>
            <a:off x="267629" y="2375214"/>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1</a:t>
            </a:r>
            <a:endParaRPr b="1" i="0" sz="8000">
              <a:solidFill>
                <a:srgbClr val="C4BED1"/>
              </a:solidFill>
              <a:latin typeface="Arial Black"/>
              <a:ea typeface="Arial Black"/>
              <a:cs typeface="Arial Black"/>
              <a:sym typeface="Arial Black"/>
            </a:endParaRPr>
          </a:p>
        </p:txBody>
      </p:sp>
      <p:sp>
        <p:nvSpPr>
          <p:cNvPr id="330" name="Google Shape;330;p37"/>
          <p:cNvSpPr txBox="1"/>
          <p:nvPr/>
        </p:nvSpPr>
        <p:spPr>
          <a:xfrm>
            <a:off x="4321098"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2</a:t>
            </a:r>
            <a:endParaRPr b="1" i="0" sz="8000">
              <a:solidFill>
                <a:srgbClr val="C4BED1"/>
              </a:solidFill>
              <a:latin typeface="Arial Black"/>
              <a:ea typeface="Arial Black"/>
              <a:cs typeface="Arial Black"/>
              <a:sym typeface="Arial Black"/>
            </a:endParaRPr>
          </a:p>
        </p:txBody>
      </p:sp>
      <p:sp>
        <p:nvSpPr>
          <p:cNvPr id="331" name="Google Shape;331;p37"/>
          <p:cNvSpPr txBox="1"/>
          <p:nvPr>
            <p:ph idx="5" type="body"/>
          </p:nvPr>
        </p:nvSpPr>
        <p:spPr>
          <a:xfrm>
            <a:off x="8512098"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chemeClr val="dk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2" name="Google Shape;332;p37"/>
          <p:cNvSpPr txBox="1"/>
          <p:nvPr>
            <p:ph idx="6" type="body"/>
          </p:nvPr>
        </p:nvSpPr>
        <p:spPr>
          <a:xfrm>
            <a:off x="8512460"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3" name="Google Shape;333;p37"/>
          <p:cNvSpPr txBox="1"/>
          <p:nvPr/>
        </p:nvSpPr>
        <p:spPr>
          <a:xfrm>
            <a:off x="8419356"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chemeClr val="accent1"/>
                </a:solidFill>
                <a:latin typeface="Arial Black"/>
                <a:ea typeface="Arial Black"/>
                <a:cs typeface="Arial Black"/>
                <a:sym typeface="Arial Black"/>
              </a:rPr>
              <a:t>3</a:t>
            </a:r>
            <a:endParaRPr b="1" i="0" sz="8000">
              <a:solidFill>
                <a:schemeClr val="accent1"/>
              </a:solidFill>
              <a:latin typeface="Arial Black"/>
              <a:ea typeface="Arial Black"/>
              <a:cs typeface="Arial Black"/>
              <a:sym typeface="Arial Black"/>
            </a:endParaRPr>
          </a:p>
        </p:txBody>
      </p:sp>
      <p:sp>
        <p:nvSpPr>
          <p:cNvPr id="334" name="Google Shape;334;p37"/>
          <p:cNvSpPr txBox="1"/>
          <p:nvPr>
            <p:ph idx="7" type="body"/>
          </p:nvPr>
        </p:nvSpPr>
        <p:spPr>
          <a:xfrm>
            <a:off x="4413840"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5" name="Google Shape;335;p37"/>
          <p:cNvSpPr txBox="1"/>
          <p:nvPr>
            <p:ph idx="8" type="body"/>
          </p:nvPr>
        </p:nvSpPr>
        <p:spPr>
          <a:xfrm>
            <a:off x="4414202"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6" name="Google Shape;336;p37"/>
          <p:cNvSpPr txBox="1"/>
          <p:nvPr/>
        </p:nvSpPr>
        <p:spPr>
          <a:xfrm>
            <a:off x="4321098"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4</a:t>
            </a:r>
            <a:endParaRPr b="1" i="0" sz="8000">
              <a:solidFill>
                <a:srgbClr val="C4BED1"/>
              </a:solidFill>
              <a:latin typeface="Arial Black"/>
              <a:ea typeface="Arial Black"/>
              <a:cs typeface="Arial Black"/>
              <a:sym typeface="Arial Black"/>
            </a:endParaRPr>
          </a:p>
        </p:txBody>
      </p:sp>
      <p:sp>
        <p:nvSpPr>
          <p:cNvPr id="337" name="Google Shape;337;p37"/>
          <p:cNvSpPr txBox="1"/>
          <p:nvPr>
            <p:ph idx="9" type="body"/>
          </p:nvPr>
        </p:nvSpPr>
        <p:spPr>
          <a:xfrm>
            <a:off x="8512098"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8" name="Google Shape;338;p37"/>
          <p:cNvSpPr txBox="1"/>
          <p:nvPr>
            <p:ph idx="13" type="body"/>
          </p:nvPr>
        </p:nvSpPr>
        <p:spPr>
          <a:xfrm>
            <a:off x="8512460"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9" name="Google Shape;339;p37"/>
          <p:cNvSpPr txBox="1"/>
          <p:nvPr/>
        </p:nvSpPr>
        <p:spPr>
          <a:xfrm>
            <a:off x="8419356"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5</a:t>
            </a:r>
            <a:endParaRPr b="1" i="0" sz="8000">
              <a:solidFill>
                <a:srgbClr val="C4BED1"/>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294">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 4" showMasterSp="0">
  <p:cSld name="Contents - 4">
    <p:spTree>
      <p:nvGrpSpPr>
        <p:cNvPr id="340" name="Shape 340"/>
        <p:cNvGrpSpPr/>
        <p:nvPr/>
      </p:nvGrpSpPr>
      <p:grpSpPr>
        <a:xfrm>
          <a:off x="0" y="0"/>
          <a:ext cx="0" cy="0"/>
          <a:chOff x="0" y="0"/>
          <a:chExt cx="0" cy="0"/>
        </a:xfrm>
      </p:grpSpPr>
      <p:sp>
        <p:nvSpPr>
          <p:cNvPr id="341" name="Google Shape;341;p38"/>
          <p:cNvSpPr txBox="1"/>
          <p:nvPr/>
        </p:nvSpPr>
        <p:spPr>
          <a:xfrm>
            <a:off x="4098000" y="3488400"/>
            <a:ext cx="3996000" cy="3369600"/>
          </a:xfrm>
          <a:prstGeom prst="rect">
            <a:avLst/>
          </a:prstGeom>
          <a:solidFill>
            <a:schemeClr val="lt2"/>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42" name="Google Shape;342;p38"/>
          <p:cNvSpPr txBox="1"/>
          <p:nvPr/>
        </p:nvSpPr>
        <p:spPr>
          <a:xfrm>
            <a:off x="8196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43" name="Google Shape;343;p38"/>
          <p:cNvSpPr/>
          <p:nvPr/>
        </p:nvSpPr>
        <p:spPr>
          <a:xfrm>
            <a:off x="0" y="0"/>
            <a:ext cx="3996000" cy="68580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dk1"/>
              </a:buClr>
              <a:buSzPts val="2000"/>
              <a:buFont typeface="Arial"/>
              <a:buNone/>
            </a:pPr>
            <a:r>
              <a:t/>
            </a:r>
            <a:endParaRPr b="1" i="0" sz="2000">
              <a:solidFill>
                <a:schemeClr val="accent1"/>
              </a:solidFill>
              <a:latin typeface="Arial"/>
              <a:ea typeface="Arial"/>
              <a:cs typeface="Arial"/>
              <a:sym typeface="Arial"/>
            </a:endParaRPr>
          </a:p>
        </p:txBody>
      </p:sp>
      <p:sp>
        <p:nvSpPr>
          <p:cNvPr id="344" name="Google Shape;344;p38"/>
          <p:cNvSpPr txBox="1"/>
          <p:nvPr/>
        </p:nvSpPr>
        <p:spPr>
          <a:xfrm>
            <a:off x="4098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45" name="Google Shape;345;p38"/>
          <p:cNvSpPr txBox="1"/>
          <p:nvPr/>
        </p:nvSpPr>
        <p:spPr>
          <a:xfrm>
            <a:off x="8196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46" name="Google Shape;346;p38"/>
          <p:cNvSpPr txBox="1"/>
          <p:nvPr>
            <p:ph idx="1" type="body"/>
          </p:nvPr>
        </p:nvSpPr>
        <p:spPr>
          <a:xfrm>
            <a:off x="360000" y="3356521"/>
            <a:ext cx="3312000" cy="659162"/>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7" name="Google Shape;347;p38"/>
          <p:cNvSpPr txBox="1"/>
          <p:nvPr>
            <p:ph idx="2" type="body"/>
          </p:nvPr>
        </p:nvSpPr>
        <p:spPr>
          <a:xfrm>
            <a:off x="360362" y="4040152"/>
            <a:ext cx="3312000" cy="68995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8" name="Google Shape;348;p38"/>
          <p:cNvSpPr txBox="1"/>
          <p:nvPr>
            <p:ph idx="3" type="body"/>
          </p:nvPr>
        </p:nvSpPr>
        <p:spPr>
          <a:xfrm>
            <a:off x="4413840"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49" name="Google Shape;349;p38"/>
          <p:cNvSpPr txBox="1"/>
          <p:nvPr>
            <p:ph idx="4" type="body"/>
          </p:nvPr>
        </p:nvSpPr>
        <p:spPr>
          <a:xfrm>
            <a:off x="4414202"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0" name="Google Shape;350;p38"/>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1" name="Google Shape;351;p38"/>
          <p:cNvSpPr txBox="1"/>
          <p:nvPr/>
        </p:nvSpPr>
        <p:spPr>
          <a:xfrm>
            <a:off x="267629" y="2375214"/>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1</a:t>
            </a:r>
            <a:endParaRPr b="1" i="0" sz="8000">
              <a:solidFill>
                <a:srgbClr val="C4BED1"/>
              </a:solidFill>
              <a:latin typeface="Arial Black"/>
              <a:ea typeface="Arial Black"/>
              <a:cs typeface="Arial Black"/>
              <a:sym typeface="Arial Black"/>
            </a:endParaRPr>
          </a:p>
        </p:txBody>
      </p:sp>
      <p:sp>
        <p:nvSpPr>
          <p:cNvPr id="352" name="Google Shape;352;p38"/>
          <p:cNvSpPr txBox="1"/>
          <p:nvPr/>
        </p:nvSpPr>
        <p:spPr>
          <a:xfrm>
            <a:off x="4321098"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2</a:t>
            </a:r>
            <a:endParaRPr b="1" i="0" sz="8000">
              <a:solidFill>
                <a:srgbClr val="C4BED1"/>
              </a:solidFill>
              <a:latin typeface="Arial Black"/>
              <a:ea typeface="Arial Black"/>
              <a:cs typeface="Arial Black"/>
              <a:sym typeface="Arial Black"/>
            </a:endParaRPr>
          </a:p>
        </p:txBody>
      </p:sp>
      <p:sp>
        <p:nvSpPr>
          <p:cNvPr id="353" name="Google Shape;353;p38"/>
          <p:cNvSpPr txBox="1"/>
          <p:nvPr>
            <p:ph idx="5" type="body"/>
          </p:nvPr>
        </p:nvSpPr>
        <p:spPr>
          <a:xfrm>
            <a:off x="8512098"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4" name="Google Shape;354;p38"/>
          <p:cNvSpPr txBox="1"/>
          <p:nvPr>
            <p:ph idx="6" type="body"/>
          </p:nvPr>
        </p:nvSpPr>
        <p:spPr>
          <a:xfrm>
            <a:off x="8512460"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5" name="Google Shape;355;p38"/>
          <p:cNvSpPr txBox="1"/>
          <p:nvPr/>
        </p:nvSpPr>
        <p:spPr>
          <a:xfrm>
            <a:off x="8419356"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3</a:t>
            </a:r>
            <a:endParaRPr b="1" i="0" sz="8000">
              <a:solidFill>
                <a:srgbClr val="C4BED1"/>
              </a:solidFill>
              <a:latin typeface="Arial Black"/>
              <a:ea typeface="Arial Black"/>
              <a:cs typeface="Arial Black"/>
              <a:sym typeface="Arial Black"/>
            </a:endParaRPr>
          </a:p>
        </p:txBody>
      </p:sp>
      <p:sp>
        <p:nvSpPr>
          <p:cNvPr id="356" name="Google Shape;356;p38"/>
          <p:cNvSpPr txBox="1"/>
          <p:nvPr>
            <p:ph idx="7" type="body"/>
          </p:nvPr>
        </p:nvSpPr>
        <p:spPr>
          <a:xfrm>
            <a:off x="4413840"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chemeClr val="dk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7" name="Google Shape;357;p38"/>
          <p:cNvSpPr txBox="1"/>
          <p:nvPr>
            <p:ph idx="8" type="body"/>
          </p:nvPr>
        </p:nvSpPr>
        <p:spPr>
          <a:xfrm>
            <a:off x="4414202"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8" name="Google Shape;358;p38"/>
          <p:cNvSpPr txBox="1"/>
          <p:nvPr/>
        </p:nvSpPr>
        <p:spPr>
          <a:xfrm>
            <a:off x="4321098"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chemeClr val="accent1"/>
                </a:solidFill>
                <a:latin typeface="Arial Black"/>
                <a:ea typeface="Arial Black"/>
                <a:cs typeface="Arial Black"/>
                <a:sym typeface="Arial Black"/>
              </a:rPr>
              <a:t>4</a:t>
            </a:r>
            <a:endParaRPr b="1" i="0" sz="8000">
              <a:solidFill>
                <a:schemeClr val="accent1"/>
              </a:solidFill>
              <a:latin typeface="Arial Black"/>
              <a:ea typeface="Arial Black"/>
              <a:cs typeface="Arial Black"/>
              <a:sym typeface="Arial Black"/>
            </a:endParaRPr>
          </a:p>
        </p:txBody>
      </p:sp>
      <p:sp>
        <p:nvSpPr>
          <p:cNvPr id="359" name="Google Shape;359;p38"/>
          <p:cNvSpPr txBox="1"/>
          <p:nvPr>
            <p:ph idx="9" type="body"/>
          </p:nvPr>
        </p:nvSpPr>
        <p:spPr>
          <a:xfrm>
            <a:off x="8512098"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0" name="Google Shape;360;p38"/>
          <p:cNvSpPr txBox="1"/>
          <p:nvPr>
            <p:ph idx="13" type="body"/>
          </p:nvPr>
        </p:nvSpPr>
        <p:spPr>
          <a:xfrm>
            <a:off x="8512460"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1" name="Google Shape;361;p38"/>
          <p:cNvSpPr txBox="1"/>
          <p:nvPr/>
        </p:nvSpPr>
        <p:spPr>
          <a:xfrm>
            <a:off x="8419356"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5</a:t>
            </a:r>
            <a:endParaRPr b="1" i="0" sz="8000">
              <a:solidFill>
                <a:srgbClr val="C4BED1"/>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294">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 5" showMasterSp="0">
  <p:cSld name="Contents - 5">
    <p:spTree>
      <p:nvGrpSpPr>
        <p:cNvPr id="362" name="Shape 362"/>
        <p:cNvGrpSpPr/>
        <p:nvPr/>
      </p:nvGrpSpPr>
      <p:grpSpPr>
        <a:xfrm>
          <a:off x="0" y="0"/>
          <a:ext cx="0" cy="0"/>
          <a:chOff x="0" y="0"/>
          <a:chExt cx="0" cy="0"/>
        </a:xfrm>
      </p:grpSpPr>
      <p:sp>
        <p:nvSpPr>
          <p:cNvPr id="363" name="Google Shape;363;p39"/>
          <p:cNvSpPr txBox="1"/>
          <p:nvPr/>
        </p:nvSpPr>
        <p:spPr>
          <a:xfrm>
            <a:off x="4098000" y="3488400"/>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64" name="Google Shape;364;p39"/>
          <p:cNvSpPr txBox="1"/>
          <p:nvPr/>
        </p:nvSpPr>
        <p:spPr>
          <a:xfrm>
            <a:off x="8196000" y="3488400"/>
            <a:ext cx="3996000" cy="3369600"/>
          </a:xfrm>
          <a:prstGeom prst="rect">
            <a:avLst/>
          </a:prstGeom>
          <a:solidFill>
            <a:schemeClr val="lt2"/>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65" name="Google Shape;365;p39"/>
          <p:cNvSpPr/>
          <p:nvPr/>
        </p:nvSpPr>
        <p:spPr>
          <a:xfrm>
            <a:off x="0" y="0"/>
            <a:ext cx="3996000" cy="68580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dk1"/>
              </a:buClr>
              <a:buSzPts val="2000"/>
              <a:buFont typeface="Arial"/>
              <a:buNone/>
            </a:pPr>
            <a:r>
              <a:t/>
            </a:r>
            <a:endParaRPr b="1" i="0" sz="2000">
              <a:solidFill>
                <a:schemeClr val="accent1"/>
              </a:solidFill>
              <a:latin typeface="Arial"/>
              <a:ea typeface="Arial"/>
              <a:cs typeface="Arial"/>
              <a:sym typeface="Arial"/>
            </a:endParaRPr>
          </a:p>
        </p:txBody>
      </p:sp>
      <p:sp>
        <p:nvSpPr>
          <p:cNvPr id="366" name="Google Shape;366;p39"/>
          <p:cNvSpPr txBox="1"/>
          <p:nvPr/>
        </p:nvSpPr>
        <p:spPr>
          <a:xfrm>
            <a:off x="4098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67" name="Google Shape;367;p39"/>
          <p:cNvSpPr txBox="1"/>
          <p:nvPr/>
        </p:nvSpPr>
        <p:spPr>
          <a:xfrm>
            <a:off x="8196000" y="1288"/>
            <a:ext cx="3996000" cy="3369600"/>
          </a:xfrm>
          <a:prstGeom prst="rect">
            <a:avLst/>
          </a:prstGeom>
          <a:solidFill>
            <a:srgbClr val="594B67"/>
          </a:solidFill>
          <a:ln>
            <a:noFill/>
          </a:ln>
        </p:spPr>
        <p:txBody>
          <a:bodyPr anchorCtr="0" anchor="t" bIns="0" lIns="360000" spcFirstLastPara="1" rIns="0" wrap="square" tIns="2520000">
            <a:noAutofit/>
          </a:bodyPr>
          <a:lstStyle/>
          <a:p>
            <a:pPr indent="0" lvl="0" marL="0" marR="0" rtl="0" algn="l">
              <a:lnSpc>
                <a:spcPct val="100000"/>
              </a:lnSpc>
              <a:spcBef>
                <a:spcPts val="0"/>
              </a:spcBef>
              <a:spcAft>
                <a:spcPts val="0"/>
              </a:spcAft>
              <a:buClr>
                <a:schemeClr val="accent1"/>
              </a:buClr>
              <a:buSzPts val="2000"/>
              <a:buFont typeface="Arial"/>
              <a:buNone/>
            </a:pPr>
            <a:r>
              <a:t/>
            </a:r>
            <a:endParaRPr b="1" i="0" sz="2000">
              <a:solidFill>
                <a:schemeClr val="accent1"/>
              </a:solidFill>
              <a:latin typeface="Arial"/>
              <a:ea typeface="Arial"/>
              <a:cs typeface="Arial"/>
              <a:sym typeface="Arial"/>
            </a:endParaRPr>
          </a:p>
        </p:txBody>
      </p:sp>
      <p:sp>
        <p:nvSpPr>
          <p:cNvPr id="368" name="Google Shape;368;p39"/>
          <p:cNvSpPr txBox="1"/>
          <p:nvPr>
            <p:ph idx="1" type="body"/>
          </p:nvPr>
        </p:nvSpPr>
        <p:spPr>
          <a:xfrm>
            <a:off x="360000" y="3356521"/>
            <a:ext cx="3312000" cy="659162"/>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9" name="Google Shape;369;p39"/>
          <p:cNvSpPr txBox="1"/>
          <p:nvPr>
            <p:ph idx="2" type="body"/>
          </p:nvPr>
        </p:nvSpPr>
        <p:spPr>
          <a:xfrm>
            <a:off x="360362" y="4040152"/>
            <a:ext cx="3312000" cy="68995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0" name="Google Shape;370;p39"/>
          <p:cNvSpPr txBox="1"/>
          <p:nvPr>
            <p:ph idx="3" type="body"/>
          </p:nvPr>
        </p:nvSpPr>
        <p:spPr>
          <a:xfrm>
            <a:off x="4413840"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1" name="Google Shape;371;p39"/>
          <p:cNvSpPr txBox="1"/>
          <p:nvPr>
            <p:ph idx="4" type="body"/>
          </p:nvPr>
        </p:nvSpPr>
        <p:spPr>
          <a:xfrm>
            <a:off x="4414202"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2" name="Google Shape;372;p39"/>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3" name="Google Shape;373;p39"/>
          <p:cNvSpPr txBox="1"/>
          <p:nvPr/>
        </p:nvSpPr>
        <p:spPr>
          <a:xfrm>
            <a:off x="267629" y="2375214"/>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1</a:t>
            </a:r>
            <a:endParaRPr b="1" i="0" sz="8000">
              <a:solidFill>
                <a:srgbClr val="C4BED1"/>
              </a:solidFill>
              <a:latin typeface="Arial Black"/>
              <a:ea typeface="Arial Black"/>
              <a:cs typeface="Arial Black"/>
              <a:sym typeface="Arial Black"/>
            </a:endParaRPr>
          </a:p>
        </p:txBody>
      </p:sp>
      <p:sp>
        <p:nvSpPr>
          <p:cNvPr id="374" name="Google Shape;374;p39"/>
          <p:cNvSpPr txBox="1"/>
          <p:nvPr/>
        </p:nvSpPr>
        <p:spPr>
          <a:xfrm>
            <a:off x="4321098"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2</a:t>
            </a:r>
            <a:endParaRPr b="1" i="0" sz="8000">
              <a:solidFill>
                <a:srgbClr val="C4BED1"/>
              </a:solidFill>
              <a:latin typeface="Arial Black"/>
              <a:ea typeface="Arial Black"/>
              <a:cs typeface="Arial Black"/>
              <a:sym typeface="Arial Black"/>
            </a:endParaRPr>
          </a:p>
        </p:txBody>
      </p:sp>
      <p:sp>
        <p:nvSpPr>
          <p:cNvPr id="375" name="Google Shape;375;p39"/>
          <p:cNvSpPr txBox="1"/>
          <p:nvPr>
            <p:ph idx="5" type="body"/>
          </p:nvPr>
        </p:nvSpPr>
        <p:spPr>
          <a:xfrm>
            <a:off x="8512098" y="1822575"/>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6" name="Google Shape;376;p39"/>
          <p:cNvSpPr txBox="1"/>
          <p:nvPr>
            <p:ph idx="6" type="body"/>
          </p:nvPr>
        </p:nvSpPr>
        <p:spPr>
          <a:xfrm>
            <a:off x="8512460" y="2514411"/>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7" name="Google Shape;377;p39"/>
          <p:cNvSpPr txBox="1"/>
          <p:nvPr/>
        </p:nvSpPr>
        <p:spPr>
          <a:xfrm>
            <a:off x="8419356" y="817755"/>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3</a:t>
            </a:r>
            <a:endParaRPr b="1" i="0" sz="8000">
              <a:solidFill>
                <a:srgbClr val="C4BED1"/>
              </a:solidFill>
              <a:latin typeface="Arial Black"/>
              <a:ea typeface="Arial Black"/>
              <a:cs typeface="Arial Black"/>
              <a:sym typeface="Arial Black"/>
            </a:endParaRPr>
          </a:p>
        </p:txBody>
      </p:sp>
      <p:sp>
        <p:nvSpPr>
          <p:cNvPr id="378" name="Google Shape;378;p39"/>
          <p:cNvSpPr txBox="1"/>
          <p:nvPr>
            <p:ph idx="7" type="body"/>
          </p:nvPr>
        </p:nvSpPr>
        <p:spPr>
          <a:xfrm>
            <a:off x="4413840"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rgbClr val="C4BED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9" name="Google Shape;379;p39"/>
          <p:cNvSpPr txBox="1"/>
          <p:nvPr>
            <p:ph idx="8" type="body"/>
          </p:nvPr>
        </p:nvSpPr>
        <p:spPr>
          <a:xfrm>
            <a:off x="4414202"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C4BED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0" name="Google Shape;380;p39"/>
          <p:cNvSpPr txBox="1"/>
          <p:nvPr/>
        </p:nvSpPr>
        <p:spPr>
          <a:xfrm>
            <a:off x="4321098"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rgbClr val="C4BED1"/>
                </a:solidFill>
                <a:latin typeface="Arial Black"/>
                <a:ea typeface="Arial Black"/>
                <a:cs typeface="Arial Black"/>
                <a:sym typeface="Arial Black"/>
              </a:rPr>
              <a:t>4</a:t>
            </a:r>
            <a:endParaRPr b="1" i="0" sz="8000">
              <a:solidFill>
                <a:srgbClr val="C4BED1"/>
              </a:solidFill>
              <a:latin typeface="Arial Black"/>
              <a:ea typeface="Arial Black"/>
              <a:cs typeface="Arial Black"/>
              <a:sym typeface="Arial Black"/>
            </a:endParaRPr>
          </a:p>
        </p:txBody>
      </p:sp>
      <p:sp>
        <p:nvSpPr>
          <p:cNvPr id="381" name="Google Shape;381;p39"/>
          <p:cNvSpPr txBox="1"/>
          <p:nvPr>
            <p:ph idx="9" type="body"/>
          </p:nvPr>
        </p:nvSpPr>
        <p:spPr>
          <a:xfrm>
            <a:off x="8512098" y="5235498"/>
            <a:ext cx="3312000" cy="6588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600"/>
              <a:buNone/>
              <a:defRPr b="1">
                <a:solidFill>
                  <a:schemeClr val="dk1"/>
                </a:solidFill>
              </a:defRPr>
            </a:lvl1pPr>
            <a:lvl2pPr indent="-228600" lvl="1" marL="914400" algn="l">
              <a:lnSpc>
                <a:spcPct val="120000"/>
              </a:lnSpc>
              <a:spcBef>
                <a:spcPts val="500"/>
              </a:spcBef>
              <a:spcAft>
                <a:spcPts val="0"/>
              </a:spcAft>
              <a:buSzPts val="1600"/>
              <a:buNone/>
              <a:defRPr>
                <a:solidFill>
                  <a:schemeClr val="dk1"/>
                </a:solidFill>
              </a:defRPr>
            </a:lvl2pPr>
            <a:lvl3pPr indent="-228600" lvl="2" marL="1371600" algn="l">
              <a:lnSpc>
                <a:spcPct val="120000"/>
              </a:lnSpc>
              <a:spcBef>
                <a:spcPts val="500"/>
              </a:spcBef>
              <a:spcAft>
                <a:spcPts val="0"/>
              </a:spcAft>
              <a:buSzPts val="1600"/>
              <a:buFont typeface="Arial"/>
              <a:buNone/>
              <a:defRPr>
                <a:solidFill>
                  <a:schemeClr val="dk1"/>
                </a:solidFill>
              </a:defRPr>
            </a:lvl3pPr>
            <a:lvl4pPr indent="-228600" lvl="3" marL="1828800" algn="l">
              <a:lnSpc>
                <a:spcPct val="120000"/>
              </a:lnSpc>
              <a:spcBef>
                <a:spcPts val="500"/>
              </a:spcBef>
              <a:spcAft>
                <a:spcPts val="0"/>
              </a:spcAft>
              <a:buSzPts val="1600"/>
              <a:buNone/>
              <a:defRPr>
                <a:solidFill>
                  <a:schemeClr val="dk1"/>
                </a:solidFill>
              </a:defRPr>
            </a:lvl4pPr>
            <a:lvl5pPr indent="-228600" lvl="4" marL="2286000" algn="l">
              <a:lnSpc>
                <a:spcPct val="120000"/>
              </a:lnSpc>
              <a:spcBef>
                <a:spcPts val="500"/>
              </a:spcBef>
              <a:spcAft>
                <a:spcPts val="0"/>
              </a:spcAft>
              <a:buSzPts val="1600"/>
              <a:buNone/>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2" name="Google Shape;382;p39"/>
          <p:cNvSpPr txBox="1"/>
          <p:nvPr>
            <p:ph idx="13" type="body"/>
          </p:nvPr>
        </p:nvSpPr>
        <p:spPr>
          <a:xfrm>
            <a:off x="8512460" y="5927334"/>
            <a:ext cx="3312000" cy="607930"/>
          </a:xfrm>
          <a:prstGeom prst="rect">
            <a:avLst/>
          </a:prstGeom>
          <a:no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3" name="Google Shape;383;p39"/>
          <p:cNvSpPr txBox="1"/>
          <p:nvPr/>
        </p:nvSpPr>
        <p:spPr>
          <a:xfrm>
            <a:off x="8419356" y="4230678"/>
            <a:ext cx="691376" cy="132343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8000">
                <a:solidFill>
                  <a:schemeClr val="accent1"/>
                </a:solidFill>
                <a:latin typeface="Arial Black"/>
                <a:ea typeface="Arial Black"/>
                <a:cs typeface="Arial Black"/>
                <a:sym typeface="Arial Black"/>
              </a:rPr>
              <a:t>5</a:t>
            </a:r>
            <a:endParaRPr b="1" i="0" sz="8000">
              <a:solidFill>
                <a:schemeClr val="accent1"/>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294">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Alt" type="obj">
  <p:cSld name="OBJECT">
    <p:spTree>
      <p:nvGrpSpPr>
        <p:cNvPr id="384" name="Shape 384"/>
        <p:cNvGrpSpPr/>
        <p:nvPr/>
      </p:nvGrpSpPr>
      <p:grpSpPr>
        <a:xfrm>
          <a:off x="0" y="0"/>
          <a:ext cx="0" cy="0"/>
          <a:chOff x="0" y="0"/>
          <a:chExt cx="0" cy="0"/>
        </a:xfrm>
      </p:grpSpPr>
      <p:sp>
        <p:nvSpPr>
          <p:cNvPr id="385" name="Google Shape;385;p40"/>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6" name="Google Shape;386;p40"/>
          <p:cNvSpPr txBox="1"/>
          <p:nvPr>
            <p:ph idx="1" type="body"/>
          </p:nvPr>
        </p:nvSpPr>
        <p:spPr>
          <a:xfrm>
            <a:off x="360000" y="4829948"/>
            <a:ext cx="5736000" cy="2028052"/>
          </a:xfrm>
          <a:prstGeom prst="rect">
            <a:avLst/>
          </a:prstGeom>
          <a:solidFill>
            <a:srgbClr val="FFFFFF"/>
          </a:solidFill>
          <a:ln>
            <a:noFill/>
          </a:ln>
        </p:spPr>
        <p:txBody>
          <a:bodyPr anchorCtr="0" anchor="b" bIns="827975" lIns="180000" spcFirstLastPara="1" rIns="180000" wrap="square" tIns="180000">
            <a:spAutoFit/>
          </a:bodyPr>
          <a:lstStyle>
            <a:lvl1pPr indent="-381000" lvl="0" marL="457200" algn="l">
              <a:lnSpc>
                <a:spcPct val="120000"/>
              </a:lnSpc>
              <a:spcBef>
                <a:spcPts val="1200"/>
              </a:spcBef>
              <a:spcAft>
                <a:spcPts val="0"/>
              </a:spcAft>
              <a:buSzPts val="2400"/>
              <a:buFont typeface="Arial"/>
              <a:buAutoNum type="arabicPeriod"/>
              <a:defRPr b="1" sz="2400">
                <a:solidFill>
                  <a:schemeClr val="dk1"/>
                </a:solidFill>
                <a:latin typeface="Arial"/>
                <a:ea typeface="Arial"/>
                <a:cs typeface="Arial"/>
                <a:sym typeface="Arial"/>
              </a:defRPr>
            </a:lvl1pPr>
            <a:lvl2pPr indent="-228600" lvl="1" marL="914400" algn="l">
              <a:lnSpc>
                <a:spcPct val="120000"/>
              </a:lnSpc>
              <a:spcBef>
                <a:spcPts val="500"/>
              </a:spcBef>
              <a:spcAft>
                <a:spcPts val="0"/>
              </a:spcAft>
              <a:buSzPts val="1800"/>
              <a:buNone/>
              <a:defRPr b="1" sz="1800">
                <a:solidFill>
                  <a:schemeClr val="accent6"/>
                </a:solidFill>
              </a:defRPr>
            </a:lvl2pPr>
            <a:lvl3pPr indent="-228600" lvl="2" marL="1371600" algn="l">
              <a:lnSpc>
                <a:spcPct val="120000"/>
              </a:lnSpc>
              <a:spcBef>
                <a:spcPts val="500"/>
              </a:spcBef>
              <a:spcAft>
                <a:spcPts val="0"/>
              </a:spcAft>
              <a:buSzPts val="2400"/>
              <a:buNone/>
              <a:defRPr b="1" sz="2400">
                <a:solidFill>
                  <a:schemeClr val="accent6"/>
                </a:solidFill>
              </a:defRPr>
            </a:lvl3pPr>
            <a:lvl4pPr indent="-228600" lvl="3" marL="1828800" algn="l">
              <a:lnSpc>
                <a:spcPct val="120000"/>
              </a:lnSpc>
              <a:spcBef>
                <a:spcPts val="500"/>
              </a:spcBef>
              <a:spcAft>
                <a:spcPts val="0"/>
              </a:spcAft>
              <a:buSzPts val="2400"/>
              <a:buNone/>
              <a:defRPr b="1" sz="2400">
                <a:solidFill>
                  <a:schemeClr val="accent6"/>
                </a:solidFill>
              </a:defRPr>
            </a:lvl4pPr>
            <a:lvl5pPr indent="-228600" lvl="4" marL="2286000" algn="l">
              <a:lnSpc>
                <a:spcPct val="120000"/>
              </a:lnSpc>
              <a:spcBef>
                <a:spcPts val="500"/>
              </a:spcBef>
              <a:spcAft>
                <a:spcPts val="0"/>
              </a:spcAft>
              <a:buSzPts val="2400"/>
              <a:buNone/>
              <a:defRPr b="1" sz="2400">
                <a:solidFill>
                  <a:schemeClr val="accent6"/>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Text Box">
  <p:cSld name="Title with Text Box">
    <p:spTree>
      <p:nvGrpSpPr>
        <p:cNvPr id="387" name="Shape 387"/>
        <p:cNvGrpSpPr/>
        <p:nvPr/>
      </p:nvGrpSpPr>
      <p:grpSpPr>
        <a:xfrm>
          <a:off x="0" y="0"/>
          <a:ext cx="0" cy="0"/>
          <a:chOff x="0" y="0"/>
          <a:chExt cx="0" cy="0"/>
        </a:xfrm>
      </p:grpSpPr>
      <p:sp>
        <p:nvSpPr>
          <p:cNvPr id="388" name="Google Shape;388;p41"/>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9" name="Google Shape;389;p41"/>
          <p:cNvSpPr txBox="1"/>
          <p:nvPr>
            <p:ph idx="1" type="body"/>
          </p:nvPr>
        </p:nvSpPr>
        <p:spPr>
          <a:xfrm>
            <a:off x="360000" y="1079998"/>
            <a:ext cx="11469600" cy="5228727"/>
          </a:xfrm>
          <a:prstGeom prst="rect">
            <a:avLst/>
          </a:prstGeom>
          <a:noFill/>
          <a:ln>
            <a:noFill/>
          </a:ln>
        </p:spPr>
        <p:txBody>
          <a:bodyPr anchorCtr="0" anchor="t" bIns="0" lIns="0" spcFirstLastPara="1" rIns="0" wrap="square" tIns="0">
            <a:normAutofit/>
          </a:bodyPr>
          <a:lstStyle>
            <a:lvl1pPr indent="-330200" lvl="0" marL="457200" algn="l">
              <a:lnSpc>
                <a:spcPct val="120000"/>
              </a:lnSpc>
              <a:spcBef>
                <a:spcPts val="1200"/>
              </a:spcBef>
              <a:spcAft>
                <a:spcPts val="0"/>
              </a:spcAft>
              <a:buSzPts val="1600"/>
              <a:buChar char="\"/>
              <a:defRPr/>
            </a:lvl1pPr>
            <a:lvl2pPr indent="-330200" lvl="1" marL="914400" algn="l">
              <a:lnSpc>
                <a:spcPct val="120000"/>
              </a:lnSpc>
              <a:spcBef>
                <a:spcPts val="500"/>
              </a:spcBef>
              <a:spcAft>
                <a:spcPts val="0"/>
              </a:spcAft>
              <a:buSzPts val="16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0" name="Google Shape;390;p41"/>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sz="800">
                <a:solidFill>
                  <a:srgbClr val="928F9B"/>
                </a:solidFill>
                <a:latin typeface="Arial"/>
                <a:ea typeface="Arial"/>
                <a:cs typeface="Arial"/>
                <a:sym typeface="Arial"/>
              </a:defRPr>
            </a:lvl1pPr>
            <a:lvl2pPr indent="0" lvl="1" marL="0" algn="l">
              <a:spcBef>
                <a:spcPts val="0"/>
              </a:spcBef>
              <a:buNone/>
              <a:defRPr sz="800">
                <a:solidFill>
                  <a:srgbClr val="928F9B"/>
                </a:solidFill>
                <a:latin typeface="Arial"/>
                <a:ea typeface="Arial"/>
                <a:cs typeface="Arial"/>
                <a:sym typeface="Arial"/>
              </a:defRPr>
            </a:lvl2pPr>
            <a:lvl3pPr indent="0" lvl="2" marL="0" algn="l">
              <a:spcBef>
                <a:spcPts val="0"/>
              </a:spcBef>
              <a:buNone/>
              <a:defRPr sz="800">
                <a:solidFill>
                  <a:srgbClr val="928F9B"/>
                </a:solidFill>
                <a:latin typeface="Arial"/>
                <a:ea typeface="Arial"/>
                <a:cs typeface="Arial"/>
                <a:sym typeface="Arial"/>
              </a:defRPr>
            </a:lvl3pPr>
            <a:lvl4pPr indent="0" lvl="3" marL="0" algn="l">
              <a:spcBef>
                <a:spcPts val="0"/>
              </a:spcBef>
              <a:buNone/>
              <a:defRPr sz="800">
                <a:solidFill>
                  <a:srgbClr val="928F9B"/>
                </a:solidFill>
                <a:latin typeface="Arial"/>
                <a:ea typeface="Arial"/>
                <a:cs typeface="Arial"/>
                <a:sym typeface="Arial"/>
              </a:defRPr>
            </a:lvl4pPr>
            <a:lvl5pPr indent="0" lvl="4" marL="0" algn="l">
              <a:spcBef>
                <a:spcPts val="0"/>
              </a:spcBef>
              <a:buNone/>
              <a:defRPr sz="800">
                <a:solidFill>
                  <a:srgbClr val="928F9B"/>
                </a:solidFill>
                <a:latin typeface="Arial"/>
                <a:ea typeface="Arial"/>
                <a:cs typeface="Arial"/>
                <a:sym typeface="Arial"/>
              </a:defRPr>
            </a:lvl5pPr>
            <a:lvl6pPr indent="0" lvl="5" marL="0" algn="l">
              <a:spcBef>
                <a:spcPts val="0"/>
              </a:spcBef>
              <a:buNone/>
              <a:defRPr sz="800">
                <a:solidFill>
                  <a:srgbClr val="928F9B"/>
                </a:solidFill>
                <a:latin typeface="Arial"/>
                <a:ea typeface="Arial"/>
                <a:cs typeface="Arial"/>
                <a:sym typeface="Arial"/>
              </a:defRPr>
            </a:lvl6pPr>
            <a:lvl7pPr indent="0" lvl="6" marL="0" algn="l">
              <a:spcBef>
                <a:spcPts val="0"/>
              </a:spcBef>
              <a:buNone/>
              <a:defRPr sz="800">
                <a:solidFill>
                  <a:srgbClr val="928F9B"/>
                </a:solidFill>
                <a:latin typeface="Arial"/>
                <a:ea typeface="Arial"/>
                <a:cs typeface="Arial"/>
                <a:sym typeface="Arial"/>
              </a:defRPr>
            </a:lvl7pPr>
            <a:lvl8pPr indent="0" lvl="7" marL="0" algn="l">
              <a:spcBef>
                <a:spcPts val="0"/>
              </a:spcBef>
              <a:buNone/>
              <a:defRPr sz="800">
                <a:solidFill>
                  <a:srgbClr val="928F9B"/>
                </a:solidFill>
                <a:latin typeface="Arial"/>
                <a:ea typeface="Arial"/>
                <a:cs typeface="Arial"/>
                <a:sym typeface="Arial"/>
              </a:defRPr>
            </a:lvl8pPr>
            <a:lvl9pPr indent="0" lvl="8" mar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Text Box Alt 1">
  <p:cSld name="Title with Text Box Alt 1">
    <p:spTree>
      <p:nvGrpSpPr>
        <p:cNvPr id="391" name="Shape 391"/>
        <p:cNvGrpSpPr/>
        <p:nvPr/>
      </p:nvGrpSpPr>
      <p:grpSpPr>
        <a:xfrm>
          <a:off x="0" y="0"/>
          <a:ext cx="0" cy="0"/>
          <a:chOff x="0" y="0"/>
          <a:chExt cx="0" cy="0"/>
        </a:xfrm>
      </p:grpSpPr>
      <p:sp>
        <p:nvSpPr>
          <p:cNvPr id="392" name="Google Shape;392;p42"/>
          <p:cNvSpPr/>
          <p:nvPr/>
        </p:nvSpPr>
        <p:spPr>
          <a:xfrm>
            <a:off x="0" y="0"/>
            <a:ext cx="11828463" cy="630872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3" name="Google Shape;393;p4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928F9B"/>
              </a:buClr>
              <a:buSzPts val="2000"/>
              <a:buFont typeface="Arial"/>
              <a:buNone/>
              <a:defRPr>
                <a:solidFill>
                  <a:srgbClr val="928F9B"/>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4" name="Google Shape;394;p42"/>
          <p:cNvSpPr txBox="1"/>
          <p:nvPr>
            <p:ph idx="1" type="body"/>
          </p:nvPr>
        </p:nvSpPr>
        <p:spPr>
          <a:xfrm>
            <a:off x="360000" y="1079998"/>
            <a:ext cx="11469600" cy="5228727"/>
          </a:xfrm>
          <a:prstGeom prst="rect">
            <a:avLst/>
          </a:prstGeom>
          <a:noFill/>
          <a:ln>
            <a:noFill/>
          </a:ln>
        </p:spPr>
        <p:txBody>
          <a:bodyPr anchorCtr="0" anchor="t" bIns="0" lIns="0" spcFirstLastPara="1" rIns="180000" wrap="square" tIns="0">
            <a:normAutofit/>
          </a:bodyPr>
          <a:lstStyle>
            <a:lvl1pPr indent="-330200" lvl="0" marL="457200" algn="l">
              <a:lnSpc>
                <a:spcPct val="120000"/>
              </a:lnSpc>
              <a:spcBef>
                <a:spcPts val="1200"/>
              </a:spcBef>
              <a:spcAft>
                <a:spcPts val="0"/>
              </a:spcAft>
              <a:buSzPts val="1600"/>
              <a:buChar char="\"/>
              <a:defRPr>
                <a:solidFill>
                  <a:schemeClr val="dk1"/>
                </a:solidFil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95" name="Google Shape;395;p4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sz="800">
                <a:solidFill>
                  <a:srgbClr val="928F9B"/>
                </a:solidFill>
                <a:latin typeface="Arial"/>
                <a:ea typeface="Arial"/>
                <a:cs typeface="Arial"/>
                <a:sym typeface="Arial"/>
              </a:defRPr>
            </a:lvl1pPr>
            <a:lvl2pPr indent="0" lvl="1" marL="0" algn="l">
              <a:spcBef>
                <a:spcPts val="0"/>
              </a:spcBef>
              <a:buNone/>
              <a:defRPr sz="800">
                <a:solidFill>
                  <a:srgbClr val="928F9B"/>
                </a:solidFill>
                <a:latin typeface="Arial"/>
                <a:ea typeface="Arial"/>
                <a:cs typeface="Arial"/>
                <a:sym typeface="Arial"/>
              </a:defRPr>
            </a:lvl2pPr>
            <a:lvl3pPr indent="0" lvl="2" marL="0" algn="l">
              <a:spcBef>
                <a:spcPts val="0"/>
              </a:spcBef>
              <a:buNone/>
              <a:defRPr sz="800">
                <a:solidFill>
                  <a:srgbClr val="928F9B"/>
                </a:solidFill>
                <a:latin typeface="Arial"/>
                <a:ea typeface="Arial"/>
                <a:cs typeface="Arial"/>
                <a:sym typeface="Arial"/>
              </a:defRPr>
            </a:lvl3pPr>
            <a:lvl4pPr indent="0" lvl="3" marL="0" algn="l">
              <a:spcBef>
                <a:spcPts val="0"/>
              </a:spcBef>
              <a:buNone/>
              <a:defRPr sz="800">
                <a:solidFill>
                  <a:srgbClr val="928F9B"/>
                </a:solidFill>
                <a:latin typeface="Arial"/>
                <a:ea typeface="Arial"/>
                <a:cs typeface="Arial"/>
                <a:sym typeface="Arial"/>
              </a:defRPr>
            </a:lvl4pPr>
            <a:lvl5pPr indent="0" lvl="4" marL="0" algn="l">
              <a:spcBef>
                <a:spcPts val="0"/>
              </a:spcBef>
              <a:buNone/>
              <a:defRPr sz="800">
                <a:solidFill>
                  <a:srgbClr val="928F9B"/>
                </a:solidFill>
                <a:latin typeface="Arial"/>
                <a:ea typeface="Arial"/>
                <a:cs typeface="Arial"/>
                <a:sym typeface="Arial"/>
              </a:defRPr>
            </a:lvl5pPr>
            <a:lvl6pPr indent="0" lvl="5" marL="0" algn="l">
              <a:spcBef>
                <a:spcPts val="0"/>
              </a:spcBef>
              <a:buNone/>
              <a:defRPr sz="800">
                <a:solidFill>
                  <a:srgbClr val="928F9B"/>
                </a:solidFill>
                <a:latin typeface="Arial"/>
                <a:ea typeface="Arial"/>
                <a:cs typeface="Arial"/>
                <a:sym typeface="Arial"/>
              </a:defRPr>
            </a:lvl6pPr>
            <a:lvl7pPr indent="0" lvl="6" marL="0" algn="l">
              <a:spcBef>
                <a:spcPts val="0"/>
              </a:spcBef>
              <a:buNone/>
              <a:defRPr sz="800">
                <a:solidFill>
                  <a:srgbClr val="928F9B"/>
                </a:solidFill>
                <a:latin typeface="Arial"/>
                <a:ea typeface="Arial"/>
                <a:cs typeface="Arial"/>
                <a:sym typeface="Arial"/>
              </a:defRPr>
            </a:lvl7pPr>
            <a:lvl8pPr indent="0" lvl="7" marL="0" algn="l">
              <a:spcBef>
                <a:spcPts val="0"/>
              </a:spcBef>
              <a:buNone/>
              <a:defRPr sz="800">
                <a:solidFill>
                  <a:srgbClr val="928F9B"/>
                </a:solidFill>
                <a:latin typeface="Arial"/>
                <a:ea typeface="Arial"/>
                <a:cs typeface="Arial"/>
                <a:sym typeface="Arial"/>
              </a:defRPr>
            </a:lvl8pPr>
            <a:lvl9pPr indent="0" lvl="8" mar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Text Box Alt 2">
  <p:cSld name="Title with Text Box Alt 2">
    <p:spTree>
      <p:nvGrpSpPr>
        <p:cNvPr id="396" name="Shape 396"/>
        <p:cNvGrpSpPr/>
        <p:nvPr/>
      </p:nvGrpSpPr>
      <p:grpSpPr>
        <a:xfrm>
          <a:off x="0" y="0"/>
          <a:ext cx="0" cy="0"/>
          <a:chOff x="0" y="0"/>
          <a:chExt cx="0" cy="0"/>
        </a:xfrm>
      </p:grpSpPr>
      <p:sp>
        <p:nvSpPr>
          <p:cNvPr id="397" name="Google Shape;397;p43"/>
          <p:cNvSpPr/>
          <p:nvPr/>
        </p:nvSpPr>
        <p:spPr>
          <a:xfrm>
            <a:off x="0" y="1073150"/>
            <a:ext cx="11828463"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98" name="Google Shape;398;p43"/>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solidFill>
                  <a:srgbClr val="B7B5BB"/>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9" name="Google Shape;399;p43"/>
          <p:cNvSpPr txBox="1"/>
          <p:nvPr>
            <p:ph idx="1" type="body"/>
          </p:nvPr>
        </p:nvSpPr>
        <p:spPr>
          <a:xfrm>
            <a:off x="360000" y="1079998"/>
            <a:ext cx="11469600" cy="5228727"/>
          </a:xfrm>
          <a:prstGeom prst="rect">
            <a:avLst/>
          </a:prstGeom>
          <a:noFill/>
          <a:ln>
            <a:noFill/>
          </a:ln>
        </p:spPr>
        <p:txBody>
          <a:bodyPr anchorCtr="0" anchor="t" bIns="180000" lIns="0" spcFirstLastPara="1" rIns="180000" wrap="square" tIns="180000">
            <a:normAutofit/>
          </a:bodyPr>
          <a:lstStyle>
            <a:lvl1pPr indent="-330200" lvl="0" marL="457200" algn="l">
              <a:lnSpc>
                <a:spcPct val="120000"/>
              </a:lnSpc>
              <a:spcBef>
                <a:spcPts val="1200"/>
              </a:spcBef>
              <a:spcAft>
                <a:spcPts val="0"/>
              </a:spcAft>
              <a:buSzPts val="1600"/>
              <a:buChar char="\"/>
              <a:defRPr>
                <a:solidFill>
                  <a:schemeClr val="dk1"/>
                </a:solidFil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0" name="Google Shape;400;p4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sz="800">
                <a:solidFill>
                  <a:srgbClr val="928F9B"/>
                </a:solidFill>
                <a:latin typeface="Arial"/>
                <a:ea typeface="Arial"/>
                <a:cs typeface="Arial"/>
                <a:sym typeface="Arial"/>
              </a:defRPr>
            </a:lvl1pPr>
            <a:lvl2pPr indent="0" lvl="1" marL="0" algn="l">
              <a:spcBef>
                <a:spcPts val="0"/>
              </a:spcBef>
              <a:buNone/>
              <a:defRPr sz="800">
                <a:solidFill>
                  <a:srgbClr val="928F9B"/>
                </a:solidFill>
                <a:latin typeface="Arial"/>
                <a:ea typeface="Arial"/>
                <a:cs typeface="Arial"/>
                <a:sym typeface="Arial"/>
              </a:defRPr>
            </a:lvl2pPr>
            <a:lvl3pPr indent="0" lvl="2" marL="0" algn="l">
              <a:spcBef>
                <a:spcPts val="0"/>
              </a:spcBef>
              <a:buNone/>
              <a:defRPr sz="800">
                <a:solidFill>
                  <a:srgbClr val="928F9B"/>
                </a:solidFill>
                <a:latin typeface="Arial"/>
                <a:ea typeface="Arial"/>
                <a:cs typeface="Arial"/>
                <a:sym typeface="Arial"/>
              </a:defRPr>
            </a:lvl3pPr>
            <a:lvl4pPr indent="0" lvl="3" marL="0" algn="l">
              <a:spcBef>
                <a:spcPts val="0"/>
              </a:spcBef>
              <a:buNone/>
              <a:defRPr sz="800">
                <a:solidFill>
                  <a:srgbClr val="928F9B"/>
                </a:solidFill>
                <a:latin typeface="Arial"/>
                <a:ea typeface="Arial"/>
                <a:cs typeface="Arial"/>
                <a:sym typeface="Arial"/>
              </a:defRPr>
            </a:lvl4pPr>
            <a:lvl5pPr indent="0" lvl="4" marL="0" algn="l">
              <a:spcBef>
                <a:spcPts val="0"/>
              </a:spcBef>
              <a:buNone/>
              <a:defRPr sz="800">
                <a:solidFill>
                  <a:srgbClr val="928F9B"/>
                </a:solidFill>
                <a:latin typeface="Arial"/>
                <a:ea typeface="Arial"/>
                <a:cs typeface="Arial"/>
                <a:sym typeface="Arial"/>
              </a:defRPr>
            </a:lvl5pPr>
            <a:lvl6pPr indent="0" lvl="5" marL="0" algn="l">
              <a:spcBef>
                <a:spcPts val="0"/>
              </a:spcBef>
              <a:buNone/>
              <a:defRPr sz="800">
                <a:solidFill>
                  <a:srgbClr val="928F9B"/>
                </a:solidFill>
                <a:latin typeface="Arial"/>
                <a:ea typeface="Arial"/>
                <a:cs typeface="Arial"/>
                <a:sym typeface="Arial"/>
              </a:defRPr>
            </a:lvl6pPr>
            <a:lvl7pPr indent="0" lvl="6" marL="0" algn="l">
              <a:spcBef>
                <a:spcPts val="0"/>
              </a:spcBef>
              <a:buNone/>
              <a:defRPr sz="800">
                <a:solidFill>
                  <a:srgbClr val="928F9B"/>
                </a:solidFill>
                <a:latin typeface="Arial"/>
                <a:ea typeface="Arial"/>
                <a:cs typeface="Arial"/>
                <a:sym typeface="Arial"/>
              </a:defRPr>
            </a:lvl7pPr>
            <a:lvl8pPr indent="0" lvl="7" marL="0" algn="l">
              <a:spcBef>
                <a:spcPts val="0"/>
              </a:spcBef>
              <a:buNone/>
              <a:defRPr sz="800">
                <a:solidFill>
                  <a:srgbClr val="928F9B"/>
                </a:solidFill>
                <a:latin typeface="Arial"/>
                <a:ea typeface="Arial"/>
                <a:cs typeface="Arial"/>
                <a:sym typeface="Arial"/>
              </a:defRPr>
            </a:lvl8pPr>
            <a:lvl9pPr indent="0" lvl="8" mar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Text Box Alt 3">
  <p:cSld name="Title with Text Box Alt 3">
    <p:spTree>
      <p:nvGrpSpPr>
        <p:cNvPr id="401" name="Shape 401"/>
        <p:cNvGrpSpPr/>
        <p:nvPr/>
      </p:nvGrpSpPr>
      <p:grpSpPr>
        <a:xfrm>
          <a:off x="0" y="0"/>
          <a:ext cx="0" cy="0"/>
          <a:chOff x="0" y="0"/>
          <a:chExt cx="0" cy="0"/>
        </a:xfrm>
      </p:grpSpPr>
      <p:sp>
        <p:nvSpPr>
          <p:cNvPr id="402" name="Google Shape;402;p44"/>
          <p:cNvSpPr/>
          <p:nvPr/>
        </p:nvSpPr>
        <p:spPr>
          <a:xfrm>
            <a:off x="352423" y="1073149"/>
            <a:ext cx="11471619"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03" name="Google Shape;403;p4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4" name="Google Shape;404;p44"/>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05" name="Google Shape;405;p44"/>
          <p:cNvSpPr txBox="1"/>
          <p:nvPr>
            <p:ph idx="1" type="body"/>
          </p:nvPr>
        </p:nvSpPr>
        <p:spPr>
          <a:xfrm>
            <a:off x="359999" y="1080000"/>
            <a:ext cx="11471619"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06" name="Google Shape;406;p44"/>
          <p:cNvCxnSpPr/>
          <p:nvPr/>
        </p:nvCxnSpPr>
        <p:spPr>
          <a:xfrm flipH="1" rot="10800000">
            <a:off x="556577"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407" name="Google Shape;407;p44"/>
          <p:cNvSpPr txBox="1"/>
          <p:nvPr>
            <p:ph idx="2" type="body"/>
          </p:nvPr>
        </p:nvSpPr>
        <p:spPr>
          <a:xfrm>
            <a:off x="359999" y="1879200"/>
            <a:ext cx="11468463"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ver slide Without Image" showMasterSp="0">
  <p:cSld name="2_Cover slide Without Image">
    <p:spTree>
      <p:nvGrpSpPr>
        <p:cNvPr id="28" name="Shape 28"/>
        <p:cNvGrpSpPr/>
        <p:nvPr/>
      </p:nvGrpSpPr>
      <p:grpSpPr>
        <a:xfrm>
          <a:off x="0" y="0"/>
          <a:ext cx="0" cy="0"/>
          <a:chOff x="0" y="0"/>
          <a:chExt cx="0" cy="0"/>
        </a:xfrm>
      </p:grpSpPr>
      <p:sp>
        <p:nvSpPr>
          <p:cNvPr id="29" name="Google Shape;29;p8"/>
          <p:cNvSpPr/>
          <p:nvPr/>
        </p:nvSpPr>
        <p:spPr>
          <a:xfrm>
            <a:off x="0" y="0"/>
            <a:ext cx="12192000" cy="6858000"/>
          </a:xfrm>
          <a:prstGeom prst="rect">
            <a:avLst/>
          </a:prstGeom>
          <a:solidFill>
            <a:srgbClr val="021E42"/>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30" name="Google Shape;30;p8"/>
          <p:cNvPicPr preferRelativeResize="0"/>
          <p:nvPr/>
        </p:nvPicPr>
        <p:blipFill rotWithShape="1">
          <a:blip r:embed="rId2">
            <a:alphaModFix/>
          </a:blip>
          <a:srcRect b="36070" l="0" r="0" t="0"/>
          <a:stretch/>
        </p:blipFill>
        <p:spPr>
          <a:xfrm>
            <a:off x="3642784" y="-569626"/>
            <a:ext cx="8220032" cy="7427626"/>
          </a:xfrm>
          <a:prstGeom prst="rect">
            <a:avLst/>
          </a:prstGeom>
          <a:noFill/>
          <a:ln>
            <a:noFill/>
          </a:ln>
        </p:spPr>
      </p:pic>
      <p:sp>
        <p:nvSpPr>
          <p:cNvPr id="31" name="Google Shape;31;p8"/>
          <p:cNvSpPr txBox="1"/>
          <p:nvPr>
            <p:ph type="title"/>
          </p:nvPr>
        </p:nvSpPr>
        <p:spPr>
          <a:xfrm>
            <a:off x="329184" y="2013267"/>
            <a:ext cx="6167870" cy="1740586"/>
          </a:xfrm>
          <a:prstGeom prst="rect">
            <a:avLst/>
          </a:prstGeom>
          <a:noFill/>
          <a:ln>
            <a:noFill/>
          </a:ln>
        </p:spPr>
        <p:txBody>
          <a:bodyPr anchorCtr="0" anchor="ctr" bIns="45700" lIns="0" spcFirstLastPara="1" rIns="91425" wrap="square" tIns="45700">
            <a:noAutofit/>
          </a:bodyPr>
          <a:lstStyle>
            <a:lvl1pPr lvl="0" marR="0" rtl="0" algn="l">
              <a:lnSpc>
                <a:spcPct val="90000"/>
              </a:lnSpc>
              <a:spcBef>
                <a:spcPts val="0"/>
              </a:spcBef>
              <a:spcAft>
                <a:spcPts val="0"/>
              </a:spcAft>
              <a:buClr>
                <a:schemeClr val="lt1"/>
              </a:buClr>
              <a:buSzPts val="5500"/>
              <a:buFont typeface="Arial"/>
              <a:buNone/>
              <a:defRPr b="1" i="0" sz="55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32" name="Google Shape;32;p8"/>
          <p:cNvGrpSpPr/>
          <p:nvPr/>
        </p:nvGrpSpPr>
        <p:grpSpPr>
          <a:xfrm>
            <a:off x="353161" y="465596"/>
            <a:ext cx="2763852" cy="640941"/>
            <a:chOff x="10221765" y="6288401"/>
            <a:chExt cx="1624160" cy="376645"/>
          </a:xfrm>
        </p:grpSpPr>
        <p:sp>
          <p:nvSpPr>
            <p:cNvPr id="33" name="Google Shape;33;p8"/>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4" name="Google Shape;34;p8"/>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35" name="Google Shape;35;p8"/>
          <p:cNvSpPr txBox="1"/>
          <p:nvPr>
            <p:ph idx="1" type="body"/>
          </p:nvPr>
        </p:nvSpPr>
        <p:spPr>
          <a:xfrm>
            <a:off x="329184" y="3959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6" name="Google Shape;36;p8"/>
          <p:cNvSpPr txBox="1"/>
          <p:nvPr/>
        </p:nvSpPr>
        <p:spPr>
          <a:xfrm>
            <a:off x="349250" y="6399778"/>
            <a:ext cx="3648074" cy="153888"/>
          </a:xfrm>
          <a:prstGeom prst="rect">
            <a:avLst/>
          </a:prstGeom>
          <a:noFill/>
          <a:ln>
            <a:noFill/>
          </a:ln>
        </p:spPr>
        <p:txBody>
          <a:bodyPr anchorCtr="0" anchor="b" bIns="0" lIns="0" spcFirstLastPara="1" rIns="0" wrap="square" tIns="0">
            <a:spAutoFit/>
          </a:bodyPr>
          <a:lstStyle/>
          <a:p>
            <a:pPr indent="0" lvl="0" marL="0" marR="0" rtl="0" algn="l">
              <a:spcBef>
                <a:spcPts val="0"/>
              </a:spcBef>
              <a:spcAft>
                <a:spcPts val="0"/>
              </a:spcAft>
              <a:buNone/>
            </a:pPr>
            <a:r>
              <a:rPr b="0" i="0" lang="en-US" sz="1000">
                <a:solidFill>
                  <a:schemeClr val="lt1"/>
                </a:solidFill>
                <a:latin typeface="Arial"/>
                <a:ea typeface="Arial"/>
                <a:cs typeface="Arial"/>
                <a:sym typeface="Arial"/>
              </a:rPr>
              <a:t>© 2025</a:t>
            </a:r>
            <a:r>
              <a:rPr b="0" i="0" lang="en-US" sz="1000">
                <a:solidFill>
                  <a:schemeClr val="lt1"/>
                </a:solidFill>
                <a:latin typeface="Arial"/>
                <a:ea typeface="Arial"/>
                <a:cs typeface="Arial"/>
                <a:sym typeface="Arial"/>
              </a:rPr>
              <a:t> Persistent Systems | Proprietary &amp; Confidential</a:t>
            </a:r>
            <a:endParaRPr b="0" i="0" sz="1000">
              <a:solidFill>
                <a:schemeClr val="lt1"/>
              </a:solidFill>
              <a:latin typeface="Arial"/>
              <a:ea typeface="Arial"/>
              <a:cs typeface="Arial"/>
              <a:sym typeface="Arial"/>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8" name="Shape 408"/>
        <p:cNvGrpSpPr/>
        <p:nvPr/>
      </p:nvGrpSpPr>
      <p:grpSpPr>
        <a:xfrm>
          <a:off x="0" y="0"/>
          <a:ext cx="0" cy="0"/>
          <a:chOff x="0" y="0"/>
          <a:chExt cx="0" cy="0"/>
        </a:xfrm>
      </p:grpSpPr>
      <p:sp>
        <p:nvSpPr>
          <p:cNvPr id="409" name="Google Shape;409;p4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0" name="Google Shape;410;p4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p:cSld name="Blank">
    <p:spTree>
      <p:nvGrpSpPr>
        <p:cNvPr id="411" name="Shape 411"/>
        <p:cNvGrpSpPr/>
        <p:nvPr/>
      </p:nvGrpSpPr>
      <p:grpSpPr>
        <a:xfrm>
          <a:off x="0" y="0"/>
          <a:ext cx="0" cy="0"/>
          <a:chOff x="0" y="0"/>
          <a:chExt cx="0" cy="0"/>
        </a:xfrm>
      </p:grpSpPr>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Big title and 3 Box">
  <p:cSld name="Photo with Big title and 3 Box">
    <p:spTree>
      <p:nvGrpSpPr>
        <p:cNvPr id="412" name="Shape 412"/>
        <p:cNvGrpSpPr/>
        <p:nvPr/>
      </p:nvGrpSpPr>
      <p:grpSpPr>
        <a:xfrm>
          <a:off x="0" y="0"/>
          <a:ext cx="0" cy="0"/>
          <a:chOff x="0" y="0"/>
          <a:chExt cx="0" cy="0"/>
        </a:xfrm>
      </p:grpSpPr>
      <p:sp>
        <p:nvSpPr>
          <p:cNvPr id="413" name="Google Shape;413;p47"/>
          <p:cNvSpPr txBox="1"/>
          <p:nvPr>
            <p:ph type="ctrTitle"/>
          </p:nvPr>
        </p:nvSpPr>
        <p:spPr>
          <a:xfrm>
            <a:off x="360000" y="0"/>
            <a:ext cx="11476800" cy="29628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7200"/>
              <a:buFont typeface="Arial Black"/>
              <a:buNone/>
              <a:defRPr b="1" i="0" sz="7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4" name="Google Shape;414;p47"/>
          <p:cNvSpPr txBox="1"/>
          <p:nvPr>
            <p:ph idx="1" type="subTitle"/>
          </p:nvPr>
        </p:nvSpPr>
        <p:spPr>
          <a:xfrm>
            <a:off x="359999" y="2962800"/>
            <a:ext cx="11476799" cy="1846800"/>
          </a:xfrm>
          <a:prstGeom prst="rect">
            <a:avLst/>
          </a:prstGeom>
          <a:noFill/>
          <a:ln>
            <a:noFill/>
          </a:ln>
        </p:spPr>
        <p:txBody>
          <a:bodyPr anchorCtr="0" anchor="t" bIns="0" lIns="0" spcFirstLastPara="1" rIns="0" wrap="square" tIns="144000">
            <a:normAutofit/>
          </a:bodyPr>
          <a:lstStyle>
            <a:lvl1pPr lvl="0" marR="0" algn="l">
              <a:lnSpc>
                <a:spcPct val="120000"/>
              </a:lnSpc>
              <a:spcBef>
                <a:spcPts val="1200"/>
              </a:spcBef>
              <a:spcAft>
                <a:spcPts val="0"/>
              </a:spcAft>
              <a:buClr>
                <a:schemeClr val="accent1"/>
              </a:buClr>
              <a:buSzPts val="1800"/>
              <a:buFont typeface="Arial"/>
              <a:buNone/>
              <a:defRPr b="0" sz="1800">
                <a:solidFill>
                  <a:srgbClr val="DADADC"/>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15" name="Google Shape;415;p47"/>
          <p:cNvSpPr txBox="1"/>
          <p:nvPr>
            <p:ph idx="2" type="body"/>
          </p:nvPr>
        </p:nvSpPr>
        <p:spPr>
          <a:xfrm>
            <a:off x="352424" y="4905375"/>
            <a:ext cx="3704400" cy="1418400"/>
          </a:xfrm>
          <a:prstGeom prst="rect">
            <a:avLst/>
          </a:prstGeom>
          <a:solidFill>
            <a:schemeClr val="l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6" name="Google Shape;416;p47"/>
          <p:cNvSpPr txBox="1"/>
          <p:nvPr>
            <p:ph idx="3" type="body"/>
          </p:nvPr>
        </p:nvSpPr>
        <p:spPr>
          <a:xfrm>
            <a:off x="4248000" y="4906800"/>
            <a:ext cx="3693600" cy="1418400"/>
          </a:xfrm>
          <a:prstGeom prst="rect">
            <a:avLst/>
          </a:prstGeom>
          <a:solidFill>
            <a:schemeClr val="l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7" name="Google Shape;417;p47"/>
          <p:cNvSpPr txBox="1"/>
          <p:nvPr>
            <p:ph idx="4" type="body"/>
          </p:nvPr>
        </p:nvSpPr>
        <p:spPr>
          <a:xfrm>
            <a:off x="8139600" y="4906800"/>
            <a:ext cx="3693600" cy="1418400"/>
          </a:xfrm>
          <a:prstGeom prst="rect">
            <a:avLst/>
          </a:prstGeom>
          <a:solidFill>
            <a:schemeClr val="l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8" name="Google Shape;418;p47"/>
          <p:cNvSpPr txBox="1"/>
          <p:nvPr>
            <p:ph idx="5" type="body"/>
          </p:nvPr>
        </p:nvSpPr>
        <p:spPr>
          <a:xfrm>
            <a:off x="352424" y="5387975"/>
            <a:ext cx="3704400" cy="920750"/>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9" name="Google Shape;419;p47"/>
          <p:cNvSpPr txBox="1"/>
          <p:nvPr>
            <p:ph idx="6" type="body"/>
          </p:nvPr>
        </p:nvSpPr>
        <p:spPr>
          <a:xfrm>
            <a:off x="4248000" y="5387975"/>
            <a:ext cx="3687763" cy="920750"/>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0" name="Google Shape;420;p47"/>
          <p:cNvSpPr txBox="1"/>
          <p:nvPr>
            <p:ph idx="7" type="body"/>
          </p:nvPr>
        </p:nvSpPr>
        <p:spPr>
          <a:xfrm>
            <a:off x="8139600" y="5387975"/>
            <a:ext cx="3687763" cy="920750"/>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1" name="Google Shape;421;p47"/>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with Big Title and 4 Box">
  <p:cSld name="Photo with Big Title and 4 Box">
    <p:spTree>
      <p:nvGrpSpPr>
        <p:cNvPr id="422" name="Shape 422"/>
        <p:cNvGrpSpPr/>
        <p:nvPr/>
      </p:nvGrpSpPr>
      <p:grpSpPr>
        <a:xfrm>
          <a:off x="0" y="0"/>
          <a:ext cx="0" cy="0"/>
          <a:chOff x="0" y="0"/>
          <a:chExt cx="0" cy="0"/>
        </a:xfrm>
      </p:grpSpPr>
      <p:sp>
        <p:nvSpPr>
          <p:cNvPr id="423" name="Google Shape;423;p48"/>
          <p:cNvSpPr/>
          <p:nvPr/>
        </p:nvSpPr>
        <p:spPr>
          <a:xfrm>
            <a:off x="0" y="5476240"/>
            <a:ext cx="12204700" cy="138176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4" name="Google Shape;424;p48"/>
          <p:cNvSpPr txBox="1"/>
          <p:nvPr>
            <p:ph type="ctrTitle"/>
          </p:nvPr>
        </p:nvSpPr>
        <p:spPr>
          <a:xfrm>
            <a:off x="360000" y="0"/>
            <a:ext cx="11476800" cy="29628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lt1"/>
              </a:buClr>
              <a:buSzPts val="7200"/>
              <a:buFont typeface="Arial Black"/>
              <a:buNone/>
              <a:defRPr b="1" i="0" sz="72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5" name="Google Shape;425;p48"/>
          <p:cNvSpPr txBox="1"/>
          <p:nvPr>
            <p:ph idx="1" type="subTitle"/>
          </p:nvPr>
        </p:nvSpPr>
        <p:spPr>
          <a:xfrm>
            <a:off x="359999" y="2962800"/>
            <a:ext cx="11468463" cy="1846800"/>
          </a:xfrm>
          <a:prstGeom prst="rect">
            <a:avLst/>
          </a:prstGeom>
          <a:noFill/>
          <a:ln>
            <a:noFill/>
          </a:ln>
        </p:spPr>
        <p:txBody>
          <a:bodyPr anchorCtr="0" anchor="t" bIns="0" lIns="0" spcFirstLastPara="1" rIns="0" wrap="square" tIns="144000">
            <a:normAutofit/>
          </a:bodyPr>
          <a:lstStyle>
            <a:lvl1pPr lvl="0" marR="0" algn="l">
              <a:lnSpc>
                <a:spcPct val="120000"/>
              </a:lnSpc>
              <a:spcBef>
                <a:spcPts val="1200"/>
              </a:spcBef>
              <a:spcAft>
                <a:spcPts val="0"/>
              </a:spcAft>
              <a:buClr>
                <a:schemeClr val="accent1"/>
              </a:buClr>
              <a:buSzPts val="1800"/>
              <a:buFont typeface="Arial"/>
              <a:buNone/>
              <a:defRPr b="0" sz="1800">
                <a:solidFill>
                  <a:srgbClr val="DADADC"/>
                </a:solidFill>
              </a:defRPr>
            </a:lvl1pPr>
            <a:lvl2pPr lvl="1" algn="ctr">
              <a:lnSpc>
                <a:spcPct val="120000"/>
              </a:lnSpc>
              <a:spcBef>
                <a:spcPts val="500"/>
              </a:spcBef>
              <a:spcAft>
                <a:spcPts val="0"/>
              </a:spcAft>
              <a:buSzPts val="2000"/>
              <a:buNone/>
              <a:defRPr sz="20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26" name="Google Shape;426;p48"/>
          <p:cNvSpPr txBox="1"/>
          <p:nvPr>
            <p:ph idx="2" type="body"/>
          </p:nvPr>
        </p:nvSpPr>
        <p:spPr>
          <a:xfrm>
            <a:off x="352424" y="4906800"/>
            <a:ext cx="2872800" cy="14184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l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7" name="Google Shape;427;p48"/>
          <p:cNvSpPr txBox="1"/>
          <p:nvPr>
            <p:ph idx="3" type="body"/>
          </p:nvPr>
        </p:nvSpPr>
        <p:spPr>
          <a:xfrm>
            <a:off x="352425" y="5452817"/>
            <a:ext cx="2872800" cy="881308"/>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lt2"/>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8" name="Google Shape;428;p48"/>
          <p:cNvSpPr txBox="1"/>
          <p:nvPr>
            <p:ph idx="4" type="body"/>
          </p:nvPr>
        </p:nvSpPr>
        <p:spPr>
          <a:xfrm>
            <a:off x="3225600" y="4906800"/>
            <a:ext cx="2872800" cy="14184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l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9" name="Google Shape;429;p48"/>
          <p:cNvSpPr txBox="1"/>
          <p:nvPr>
            <p:ph idx="5" type="body"/>
          </p:nvPr>
        </p:nvSpPr>
        <p:spPr>
          <a:xfrm>
            <a:off x="3225600" y="5452817"/>
            <a:ext cx="2872800" cy="881308"/>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lt2"/>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0" name="Google Shape;430;p48"/>
          <p:cNvSpPr txBox="1"/>
          <p:nvPr>
            <p:ph idx="6" type="body"/>
          </p:nvPr>
        </p:nvSpPr>
        <p:spPr>
          <a:xfrm>
            <a:off x="6096000" y="4906800"/>
            <a:ext cx="2872800" cy="14184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l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1" name="Google Shape;431;p48"/>
          <p:cNvSpPr txBox="1"/>
          <p:nvPr>
            <p:ph idx="7" type="body"/>
          </p:nvPr>
        </p:nvSpPr>
        <p:spPr>
          <a:xfrm>
            <a:off x="6096000" y="5452817"/>
            <a:ext cx="2872800" cy="881308"/>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lt2"/>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2" name="Google Shape;432;p48"/>
          <p:cNvSpPr txBox="1"/>
          <p:nvPr>
            <p:ph idx="8" type="body"/>
          </p:nvPr>
        </p:nvSpPr>
        <p:spPr>
          <a:xfrm>
            <a:off x="8964000" y="4906800"/>
            <a:ext cx="2872800" cy="14184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600"/>
              <a:buNone/>
              <a:defRPr b="1" i="0">
                <a:solidFill>
                  <a:schemeClr val="l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3" name="Google Shape;433;p48"/>
          <p:cNvSpPr txBox="1"/>
          <p:nvPr>
            <p:ph idx="9" type="body"/>
          </p:nvPr>
        </p:nvSpPr>
        <p:spPr>
          <a:xfrm>
            <a:off x="8964000" y="5452817"/>
            <a:ext cx="2872800" cy="881308"/>
          </a:xfrm>
          <a:prstGeom prst="rect">
            <a:avLst/>
          </a:prstGeom>
          <a:noFill/>
          <a:ln>
            <a:noFill/>
          </a:ln>
        </p:spPr>
        <p:txBody>
          <a:bodyPr anchorCtr="0" anchor="t" bIns="180000" lIns="180000" spcFirstLastPara="1" rIns="144000" wrap="square" tIns="72000">
            <a:normAutofit/>
          </a:bodyPr>
          <a:lstStyle>
            <a:lvl1pPr indent="-228600" lvl="0" marL="457200" algn="l">
              <a:lnSpc>
                <a:spcPct val="120000"/>
              </a:lnSpc>
              <a:spcBef>
                <a:spcPts val="1200"/>
              </a:spcBef>
              <a:spcAft>
                <a:spcPts val="0"/>
              </a:spcAft>
              <a:buSzPts val="1200"/>
              <a:buNone/>
              <a:defRPr sz="1200">
                <a:solidFill>
                  <a:schemeClr val="lt2"/>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Photo Right">
  <p:cSld name="Text with Photo Right">
    <p:spTree>
      <p:nvGrpSpPr>
        <p:cNvPr id="434" name="Shape 434"/>
        <p:cNvGrpSpPr/>
        <p:nvPr/>
      </p:nvGrpSpPr>
      <p:grpSpPr>
        <a:xfrm>
          <a:off x="0" y="0"/>
          <a:ext cx="0" cy="0"/>
          <a:chOff x="0" y="0"/>
          <a:chExt cx="0" cy="0"/>
        </a:xfrm>
      </p:grpSpPr>
      <p:sp>
        <p:nvSpPr>
          <p:cNvPr id="435" name="Google Shape;435;p49"/>
          <p:cNvSpPr/>
          <p:nvPr/>
        </p:nvSpPr>
        <p:spPr>
          <a:xfrm>
            <a:off x="0" y="0"/>
            <a:ext cx="2998694"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36" name="Google Shape;436;p49"/>
          <p:cNvSpPr/>
          <p:nvPr/>
        </p:nvSpPr>
        <p:spPr>
          <a:xfrm>
            <a:off x="0" y="1134443"/>
            <a:ext cx="6084888" cy="4476648"/>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37" name="Google Shape;437;p49"/>
          <p:cNvSpPr txBox="1"/>
          <p:nvPr>
            <p:ph idx="1" type="body"/>
          </p:nvPr>
        </p:nvSpPr>
        <p:spPr>
          <a:xfrm>
            <a:off x="-6312" y="1141368"/>
            <a:ext cx="6091200" cy="1200779"/>
          </a:xfrm>
          <a:prstGeom prst="rect">
            <a:avLst/>
          </a:prstGeom>
          <a:noFill/>
          <a:ln>
            <a:noFill/>
          </a:ln>
        </p:spPr>
        <p:txBody>
          <a:bodyPr anchorCtr="0" anchor="b" bIns="360000" lIns="360000" spcFirstLastPara="1" rIns="360000" wrap="square" tIns="360000">
            <a:normAutofit/>
          </a:bodyPr>
          <a:lstStyle>
            <a:lvl1pPr indent="-228600" lvl="0" marL="457200" algn="l">
              <a:lnSpc>
                <a:spcPct val="100000"/>
              </a:lnSpc>
              <a:spcBef>
                <a:spcPts val="300"/>
              </a:spcBef>
              <a:spcAft>
                <a:spcPts val="0"/>
              </a:spcAft>
              <a:buSzPts val="2200"/>
              <a:buNone/>
              <a:defRPr b="1" i="0" sz="2200">
                <a:solidFill>
                  <a:srgbClr val="79787F"/>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8" name="Google Shape;438;p49"/>
          <p:cNvSpPr txBox="1"/>
          <p:nvPr>
            <p:ph idx="2" type="body"/>
          </p:nvPr>
        </p:nvSpPr>
        <p:spPr>
          <a:xfrm>
            <a:off x="0" y="2340829"/>
            <a:ext cx="6084888" cy="3259506"/>
          </a:xfrm>
          <a:prstGeom prst="rect">
            <a:avLst/>
          </a:prstGeom>
          <a:noFill/>
          <a:ln>
            <a:noFill/>
          </a:ln>
        </p:spPr>
        <p:txBody>
          <a:bodyPr anchorCtr="0" anchor="t" bIns="360000" lIns="360000" spcFirstLastPara="1" rIns="360000" wrap="square" tIns="0">
            <a:noAutofit/>
          </a:bodyPr>
          <a:lstStyle>
            <a:lvl1pPr indent="-317500" lvl="0" marL="457200" marR="0" algn="l">
              <a:lnSpc>
                <a:spcPct val="120000"/>
              </a:lnSpc>
              <a:spcBef>
                <a:spcPts val="1200"/>
              </a:spcBef>
              <a:spcAft>
                <a:spcPts val="0"/>
              </a:spcAft>
              <a:buClr>
                <a:schemeClr val="accent1"/>
              </a:buClr>
              <a:buSzPts val="1400"/>
              <a:buFont typeface="Arial"/>
              <a:buAutoNum type="arabicPeriod"/>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9" name="Google Shape;439;p4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440" name="Google Shape;440;p49"/>
          <p:cNvCxnSpPr/>
          <p:nvPr/>
        </p:nvCxnSpPr>
        <p:spPr>
          <a:xfrm flipH="1" rot="10800000">
            <a:off x="352425" y="2168524"/>
            <a:ext cx="360000" cy="1"/>
          </a:xfrm>
          <a:prstGeom prst="straightConnector1">
            <a:avLst/>
          </a:prstGeom>
          <a:noFill/>
          <a:ln cap="flat" cmpd="sng" w="41275">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1366">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Photo Left">
  <p:cSld name="Text with Photo Left">
    <p:spTree>
      <p:nvGrpSpPr>
        <p:cNvPr id="441" name="Shape 441"/>
        <p:cNvGrpSpPr/>
        <p:nvPr/>
      </p:nvGrpSpPr>
      <p:grpSpPr>
        <a:xfrm>
          <a:off x="0" y="0"/>
          <a:ext cx="0" cy="0"/>
          <a:chOff x="0" y="0"/>
          <a:chExt cx="0" cy="0"/>
        </a:xfrm>
      </p:grpSpPr>
      <p:sp>
        <p:nvSpPr>
          <p:cNvPr id="442" name="Google Shape;442;p50"/>
          <p:cNvSpPr/>
          <p:nvPr/>
        </p:nvSpPr>
        <p:spPr>
          <a:xfrm>
            <a:off x="9193306" y="0"/>
            <a:ext cx="2998694"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43" name="Google Shape;443;p50"/>
          <p:cNvSpPr/>
          <p:nvPr/>
        </p:nvSpPr>
        <p:spPr>
          <a:xfrm>
            <a:off x="6107112" y="1134443"/>
            <a:ext cx="6084888" cy="4476648"/>
          </a:xfrm>
          <a:prstGeom prst="rect">
            <a:avLst/>
          </a:prstGeom>
          <a:solidFill>
            <a:srgbClr val="382F4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44" name="Google Shape;444;p50"/>
          <p:cNvSpPr txBox="1"/>
          <p:nvPr>
            <p:ph idx="1" type="body"/>
          </p:nvPr>
        </p:nvSpPr>
        <p:spPr>
          <a:xfrm>
            <a:off x="6100800" y="1141368"/>
            <a:ext cx="6091200" cy="1200779"/>
          </a:xfrm>
          <a:prstGeom prst="rect">
            <a:avLst/>
          </a:prstGeom>
          <a:noFill/>
          <a:ln>
            <a:noFill/>
          </a:ln>
        </p:spPr>
        <p:txBody>
          <a:bodyPr anchorCtr="0" anchor="b" bIns="360000" lIns="360000" spcFirstLastPara="1" rIns="360000" wrap="square" tIns="360000">
            <a:normAutofit/>
          </a:bodyPr>
          <a:lstStyle>
            <a:lvl1pPr indent="-228600" lvl="0" marL="457200" algn="l">
              <a:lnSpc>
                <a:spcPct val="100000"/>
              </a:lnSpc>
              <a:spcBef>
                <a:spcPts val="300"/>
              </a:spcBef>
              <a:spcAft>
                <a:spcPts val="0"/>
              </a:spcAft>
              <a:buSzPts val="2200"/>
              <a:buNone/>
              <a:defRPr b="1" i="0" sz="22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5" name="Google Shape;445;p50"/>
          <p:cNvSpPr txBox="1"/>
          <p:nvPr>
            <p:ph idx="2" type="body"/>
          </p:nvPr>
        </p:nvSpPr>
        <p:spPr>
          <a:xfrm>
            <a:off x="6107112" y="2340829"/>
            <a:ext cx="6084888" cy="3259506"/>
          </a:xfrm>
          <a:prstGeom prst="rect">
            <a:avLst/>
          </a:prstGeom>
          <a:noFill/>
          <a:ln>
            <a:noFill/>
          </a:ln>
        </p:spPr>
        <p:txBody>
          <a:bodyPr anchorCtr="0" anchor="t" bIns="360000" lIns="360000" spcFirstLastPara="1" rIns="360000" wrap="square" tIns="0">
            <a:noAutofit/>
          </a:bodyPr>
          <a:lstStyle>
            <a:lvl1pPr indent="-317500" lvl="0" marL="457200" marR="0" algn="l">
              <a:lnSpc>
                <a:spcPct val="120000"/>
              </a:lnSpc>
              <a:spcBef>
                <a:spcPts val="1200"/>
              </a:spcBef>
              <a:spcAft>
                <a:spcPts val="0"/>
              </a:spcAft>
              <a:buClr>
                <a:schemeClr val="accent1"/>
              </a:buClr>
              <a:buSzPts val="1400"/>
              <a:buFont typeface="Arial"/>
              <a:buAutoNum type="arabicPeriod"/>
              <a:defRPr sz="1400">
                <a:solidFill>
                  <a:schemeClr val="lt2"/>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6" name="Google Shape;446;p50"/>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447" name="Google Shape;447;p50"/>
          <p:cNvCxnSpPr/>
          <p:nvPr/>
        </p:nvCxnSpPr>
        <p:spPr>
          <a:xfrm flipH="1" rot="10800000">
            <a:off x="6459537" y="2168524"/>
            <a:ext cx="360000" cy="1"/>
          </a:xfrm>
          <a:prstGeom prst="straightConnector1">
            <a:avLst/>
          </a:prstGeom>
          <a:noFill/>
          <a:ln cap="flat" cmpd="sng" w="41275">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1366">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p:cSld name="2 Column">
    <p:spTree>
      <p:nvGrpSpPr>
        <p:cNvPr id="448" name="Shape 448"/>
        <p:cNvGrpSpPr/>
        <p:nvPr/>
      </p:nvGrpSpPr>
      <p:grpSpPr>
        <a:xfrm>
          <a:off x="0" y="0"/>
          <a:ext cx="0" cy="0"/>
          <a:chOff x="0" y="0"/>
          <a:chExt cx="0" cy="0"/>
        </a:xfrm>
      </p:grpSpPr>
      <p:sp>
        <p:nvSpPr>
          <p:cNvPr id="449" name="Google Shape;449;p51"/>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0" name="Google Shape;450;p51"/>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51" name="Google Shape;451;p51"/>
          <p:cNvSpPr txBox="1"/>
          <p:nvPr>
            <p:ph idx="1" type="body"/>
          </p:nvPr>
        </p:nvSpPr>
        <p:spPr>
          <a:xfrm>
            <a:off x="360000" y="1073149"/>
            <a:ext cx="56484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2" name="Google Shape;452;p51"/>
          <p:cNvSpPr txBox="1"/>
          <p:nvPr>
            <p:ph idx="2" type="body"/>
          </p:nvPr>
        </p:nvSpPr>
        <p:spPr>
          <a:xfrm>
            <a:off x="6196405" y="1073150"/>
            <a:ext cx="56484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with Line">
  <p:cSld name="2 Column with Line">
    <p:spTree>
      <p:nvGrpSpPr>
        <p:cNvPr id="453" name="Shape 453"/>
        <p:cNvGrpSpPr/>
        <p:nvPr/>
      </p:nvGrpSpPr>
      <p:grpSpPr>
        <a:xfrm>
          <a:off x="0" y="0"/>
          <a:ext cx="0" cy="0"/>
          <a:chOff x="0" y="0"/>
          <a:chExt cx="0" cy="0"/>
        </a:xfrm>
      </p:grpSpPr>
      <p:sp>
        <p:nvSpPr>
          <p:cNvPr id="454" name="Google Shape;454;p5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5" name="Google Shape;455;p5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56" name="Google Shape;456;p52"/>
          <p:cNvSpPr txBox="1"/>
          <p:nvPr>
            <p:ph idx="1" type="body"/>
          </p:nvPr>
        </p:nvSpPr>
        <p:spPr>
          <a:xfrm>
            <a:off x="359999" y="1252799"/>
            <a:ext cx="56484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7" name="Google Shape;457;p52"/>
          <p:cNvSpPr txBox="1"/>
          <p:nvPr>
            <p:ph idx="2" type="body"/>
          </p:nvPr>
        </p:nvSpPr>
        <p:spPr>
          <a:xfrm>
            <a:off x="6195600" y="1252800"/>
            <a:ext cx="56484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58" name="Google Shape;458;p52"/>
          <p:cNvCxnSpPr/>
          <p:nvPr/>
        </p:nvCxnSpPr>
        <p:spPr>
          <a:xfrm>
            <a:off x="359999" y="1072800"/>
            <a:ext cx="5634000" cy="0"/>
          </a:xfrm>
          <a:prstGeom prst="straightConnector1">
            <a:avLst/>
          </a:prstGeom>
          <a:noFill/>
          <a:ln cap="flat" cmpd="sng" w="12700">
            <a:solidFill>
              <a:schemeClr val="accent1"/>
            </a:solidFill>
            <a:prstDash val="solid"/>
            <a:miter lim="800000"/>
            <a:headEnd len="sm" w="sm" type="none"/>
            <a:tailEnd len="sm" w="sm" type="none"/>
          </a:ln>
        </p:spPr>
      </p:cxnSp>
      <p:cxnSp>
        <p:nvCxnSpPr>
          <p:cNvPr id="459" name="Google Shape;459;p52"/>
          <p:cNvCxnSpPr/>
          <p:nvPr/>
        </p:nvCxnSpPr>
        <p:spPr>
          <a:xfrm>
            <a:off x="6195600" y="1072800"/>
            <a:ext cx="5634000" cy="0"/>
          </a:xfrm>
          <a:prstGeom prst="straightConnector1">
            <a:avLst/>
          </a:prstGeom>
          <a:noFill/>
          <a:ln cap="flat" cmpd="sng" w="1270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type="twoObj">
  <p:cSld name="TWO_OBJECTS">
    <p:spTree>
      <p:nvGrpSpPr>
        <p:cNvPr id="460" name="Shape 460"/>
        <p:cNvGrpSpPr/>
        <p:nvPr/>
      </p:nvGrpSpPr>
      <p:grpSpPr>
        <a:xfrm>
          <a:off x="0" y="0"/>
          <a:ext cx="0" cy="0"/>
          <a:chOff x="0" y="0"/>
          <a:chExt cx="0" cy="0"/>
        </a:xfrm>
      </p:grpSpPr>
      <p:sp>
        <p:nvSpPr>
          <p:cNvPr id="461" name="Google Shape;461;p53"/>
          <p:cNvSpPr txBox="1"/>
          <p:nvPr>
            <p:ph type="title"/>
          </p:nvPr>
        </p:nvSpPr>
        <p:spPr>
          <a:xfrm>
            <a:off x="359999" y="360000"/>
            <a:ext cx="11453941"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2" name="Google Shape;462;p53"/>
          <p:cNvSpPr txBox="1"/>
          <p:nvPr>
            <p:ph idx="1" type="body"/>
          </p:nvPr>
        </p:nvSpPr>
        <p:spPr>
          <a:xfrm>
            <a:off x="359998" y="1079999"/>
            <a:ext cx="3704400" cy="5228725"/>
          </a:xfrm>
          <a:prstGeom prst="rect">
            <a:avLst/>
          </a:prstGeom>
          <a:noFill/>
          <a:ln>
            <a:noFill/>
          </a:ln>
        </p:spPr>
        <p:txBody>
          <a:bodyPr anchorCtr="0" anchor="t" bIns="0" lIns="0" spcFirstLastPara="1" rIns="0" wrap="square" tIns="0">
            <a:noAutofit/>
          </a:bodyPr>
          <a:lstStyle>
            <a:lvl1pPr indent="-330200" lvl="0" marL="457200" algn="l">
              <a:lnSpc>
                <a:spcPct val="120000"/>
              </a:lnSpc>
              <a:spcBef>
                <a:spcPts val="500"/>
              </a:spcBef>
              <a:spcAft>
                <a:spcPts val="0"/>
              </a:spcAft>
              <a:buSzPts val="1600"/>
              <a:buChar char="\"/>
              <a:defRPr/>
            </a:lvl1pPr>
            <a:lvl2pPr indent="-330200" lvl="1" marL="914400" algn="l">
              <a:lnSpc>
                <a:spcPct val="120000"/>
              </a:lnSpc>
              <a:spcBef>
                <a:spcPts val="500"/>
              </a:spcBef>
              <a:spcAft>
                <a:spcPts val="0"/>
              </a:spcAft>
              <a:buSzPts val="1600"/>
              <a:buChar char="-"/>
              <a:defRPr sz="1600">
                <a:solidFill>
                  <a:schemeClr val="lt1"/>
                </a:solidFill>
                <a:latin typeface="Arial"/>
                <a:ea typeface="Arial"/>
                <a:cs typeface="Arial"/>
                <a:sym typeface="Arial"/>
              </a:defRPr>
            </a:lvl2pPr>
            <a:lvl3pPr indent="-228600" lvl="2" marL="1371600" algn="l">
              <a:lnSpc>
                <a:spcPct val="120000"/>
              </a:lnSpc>
              <a:spcBef>
                <a:spcPts val="500"/>
              </a:spcBef>
              <a:spcAft>
                <a:spcPts val="0"/>
              </a:spcAft>
              <a:buSzPts val="1600"/>
              <a:buNone/>
              <a:defRPr/>
            </a:lvl3pPr>
            <a:lvl4pPr indent="-330200" lvl="3" marL="1828800" algn="l">
              <a:lnSpc>
                <a:spcPct val="120000"/>
              </a:lnSpc>
              <a:spcBef>
                <a:spcPts val="500"/>
              </a:spcBef>
              <a:spcAft>
                <a:spcPts val="0"/>
              </a:spcAft>
              <a:buSzPts val="1600"/>
              <a:buChar char="•"/>
              <a:defRPr/>
            </a:lvl4pPr>
            <a:lvl5pPr indent="-330200" lvl="4" marL="2286000" algn="l">
              <a:lnSpc>
                <a:spcPct val="120000"/>
              </a:lnSpc>
              <a:spcBef>
                <a:spcPts val="500"/>
              </a:spcBef>
              <a:spcAft>
                <a:spcPts val="0"/>
              </a:spcAft>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3" name="Google Shape;463;p53"/>
          <p:cNvSpPr txBox="1"/>
          <p:nvPr>
            <p:ph idx="2" type="body"/>
          </p:nvPr>
        </p:nvSpPr>
        <p:spPr>
          <a:xfrm>
            <a:off x="4240776" y="1079999"/>
            <a:ext cx="3704400" cy="5228725"/>
          </a:xfrm>
          <a:prstGeom prst="rect">
            <a:avLst/>
          </a:prstGeom>
          <a:noFill/>
          <a:ln>
            <a:noFill/>
          </a:ln>
        </p:spPr>
        <p:txBody>
          <a:bodyPr anchorCtr="0" anchor="t" bIns="0" lIns="0" spcFirstLastPara="1" rIns="0" wrap="square" tIns="0">
            <a:noAutofit/>
          </a:bodyPr>
          <a:lstStyle>
            <a:lvl1pPr indent="-330200" lvl="0" marL="457200" algn="l">
              <a:lnSpc>
                <a:spcPct val="120000"/>
              </a:lnSpc>
              <a:spcBef>
                <a:spcPts val="500"/>
              </a:spcBef>
              <a:spcAft>
                <a:spcPts val="0"/>
              </a:spcAft>
              <a:buSzPts val="1600"/>
              <a:buChar char="\"/>
              <a:defRPr/>
            </a:lvl1pPr>
            <a:lvl2pPr indent="-330200" lvl="1" marL="914400" algn="l">
              <a:lnSpc>
                <a:spcPct val="120000"/>
              </a:lnSpc>
              <a:spcBef>
                <a:spcPts val="500"/>
              </a:spcBef>
              <a:spcAft>
                <a:spcPts val="0"/>
              </a:spcAft>
              <a:buSzPts val="1600"/>
              <a:buChar char="-"/>
              <a:defRPr sz="1600">
                <a:solidFill>
                  <a:schemeClr val="lt1"/>
                </a:solidFill>
                <a:latin typeface="Arial"/>
                <a:ea typeface="Arial"/>
                <a:cs typeface="Arial"/>
                <a:sym typeface="Arial"/>
              </a:defRPr>
            </a:lvl2pPr>
            <a:lvl3pPr indent="-228600" lvl="2" marL="1371600" algn="l">
              <a:lnSpc>
                <a:spcPct val="120000"/>
              </a:lnSpc>
              <a:spcBef>
                <a:spcPts val="500"/>
              </a:spcBef>
              <a:spcAft>
                <a:spcPts val="0"/>
              </a:spcAft>
              <a:buSzPts val="1600"/>
              <a:buNone/>
              <a:defRPr/>
            </a:lvl3pPr>
            <a:lvl4pPr indent="-330200" lvl="3" marL="1828800" algn="l">
              <a:lnSpc>
                <a:spcPct val="120000"/>
              </a:lnSpc>
              <a:spcBef>
                <a:spcPts val="500"/>
              </a:spcBef>
              <a:spcAft>
                <a:spcPts val="0"/>
              </a:spcAft>
              <a:buSzPts val="1600"/>
              <a:buChar char="•"/>
              <a:defRPr/>
            </a:lvl4pPr>
            <a:lvl5pPr indent="-330200" lvl="4" marL="2286000" algn="l">
              <a:lnSpc>
                <a:spcPct val="120000"/>
              </a:lnSpc>
              <a:spcBef>
                <a:spcPts val="500"/>
              </a:spcBef>
              <a:spcAft>
                <a:spcPts val="0"/>
              </a:spcAft>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4" name="Google Shape;464;p53"/>
          <p:cNvSpPr txBox="1"/>
          <p:nvPr>
            <p:ph idx="3" type="body"/>
          </p:nvPr>
        </p:nvSpPr>
        <p:spPr>
          <a:xfrm>
            <a:off x="8121554" y="1079999"/>
            <a:ext cx="3704400" cy="5228725"/>
          </a:xfrm>
          <a:prstGeom prst="rect">
            <a:avLst/>
          </a:prstGeom>
          <a:noFill/>
          <a:ln>
            <a:noFill/>
          </a:ln>
        </p:spPr>
        <p:txBody>
          <a:bodyPr anchorCtr="0" anchor="t" bIns="0" lIns="0" spcFirstLastPara="1" rIns="0" wrap="square" tIns="0">
            <a:noAutofit/>
          </a:bodyPr>
          <a:lstStyle>
            <a:lvl1pPr indent="-330200" lvl="0" marL="457200" algn="l">
              <a:lnSpc>
                <a:spcPct val="120000"/>
              </a:lnSpc>
              <a:spcBef>
                <a:spcPts val="500"/>
              </a:spcBef>
              <a:spcAft>
                <a:spcPts val="0"/>
              </a:spcAft>
              <a:buSzPts val="1600"/>
              <a:buChar char="\"/>
              <a:defRPr/>
            </a:lvl1pPr>
            <a:lvl2pPr indent="-330200" lvl="1" marL="914400" algn="l">
              <a:lnSpc>
                <a:spcPct val="120000"/>
              </a:lnSpc>
              <a:spcBef>
                <a:spcPts val="500"/>
              </a:spcBef>
              <a:spcAft>
                <a:spcPts val="0"/>
              </a:spcAft>
              <a:buSzPts val="1600"/>
              <a:buChar char="-"/>
              <a:defRPr sz="1600">
                <a:solidFill>
                  <a:schemeClr val="lt1"/>
                </a:solidFill>
                <a:latin typeface="Arial"/>
                <a:ea typeface="Arial"/>
                <a:cs typeface="Arial"/>
                <a:sym typeface="Arial"/>
              </a:defRPr>
            </a:lvl2pPr>
            <a:lvl3pPr indent="-228600" lvl="2" marL="1371600" algn="l">
              <a:lnSpc>
                <a:spcPct val="120000"/>
              </a:lnSpc>
              <a:spcBef>
                <a:spcPts val="500"/>
              </a:spcBef>
              <a:spcAft>
                <a:spcPts val="0"/>
              </a:spcAft>
              <a:buSzPts val="1600"/>
              <a:buNone/>
              <a:defRPr/>
            </a:lvl3pPr>
            <a:lvl4pPr indent="-330200" lvl="3" marL="1828800" algn="l">
              <a:lnSpc>
                <a:spcPct val="120000"/>
              </a:lnSpc>
              <a:spcBef>
                <a:spcPts val="500"/>
              </a:spcBef>
              <a:spcAft>
                <a:spcPts val="0"/>
              </a:spcAft>
              <a:buSzPts val="1600"/>
              <a:buChar char="•"/>
              <a:defRPr/>
            </a:lvl4pPr>
            <a:lvl5pPr indent="-330200" lvl="4" marL="2286000" algn="l">
              <a:lnSpc>
                <a:spcPct val="120000"/>
              </a:lnSpc>
              <a:spcBef>
                <a:spcPts val="500"/>
              </a:spcBef>
              <a:spcAft>
                <a:spcPts val="0"/>
              </a:spcAft>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5" name="Google Shape;465;p5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sz="800">
                <a:solidFill>
                  <a:srgbClr val="928F9B"/>
                </a:solidFill>
                <a:latin typeface="Arial"/>
                <a:ea typeface="Arial"/>
                <a:cs typeface="Arial"/>
                <a:sym typeface="Arial"/>
              </a:defRPr>
            </a:lvl1pPr>
            <a:lvl2pPr indent="0" lvl="1" marL="0" algn="l">
              <a:spcBef>
                <a:spcPts val="0"/>
              </a:spcBef>
              <a:buNone/>
              <a:defRPr sz="800">
                <a:solidFill>
                  <a:srgbClr val="928F9B"/>
                </a:solidFill>
                <a:latin typeface="Arial"/>
                <a:ea typeface="Arial"/>
                <a:cs typeface="Arial"/>
                <a:sym typeface="Arial"/>
              </a:defRPr>
            </a:lvl2pPr>
            <a:lvl3pPr indent="0" lvl="2" marL="0" algn="l">
              <a:spcBef>
                <a:spcPts val="0"/>
              </a:spcBef>
              <a:buNone/>
              <a:defRPr sz="800">
                <a:solidFill>
                  <a:srgbClr val="928F9B"/>
                </a:solidFill>
                <a:latin typeface="Arial"/>
                <a:ea typeface="Arial"/>
                <a:cs typeface="Arial"/>
                <a:sym typeface="Arial"/>
              </a:defRPr>
            </a:lvl3pPr>
            <a:lvl4pPr indent="0" lvl="3" marL="0" algn="l">
              <a:spcBef>
                <a:spcPts val="0"/>
              </a:spcBef>
              <a:buNone/>
              <a:defRPr sz="800">
                <a:solidFill>
                  <a:srgbClr val="928F9B"/>
                </a:solidFill>
                <a:latin typeface="Arial"/>
                <a:ea typeface="Arial"/>
                <a:cs typeface="Arial"/>
                <a:sym typeface="Arial"/>
              </a:defRPr>
            </a:lvl4pPr>
            <a:lvl5pPr indent="0" lvl="4" marL="0" algn="l">
              <a:spcBef>
                <a:spcPts val="0"/>
              </a:spcBef>
              <a:buNone/>
              <a:defRPr sz="800">
                <a:solidFill>
                  <a:srgbClr val="928F9B"/>
                </a:solidFill>
                <a:latin typeface="Arial"/>
                <a:ea typeface="Arial"/>
                <a:cs typeface="Arial"/>
                <a:sym typeface="Arial"/>
              </a:defRPr>
            </a:lvl5pPr>
            <a:lvl6pPr indent="0" lvl="5" marL="0" algn="l">
              <a:spcBef>
                <a:spcPts val="0"/>
              </a:spcBef>
              <a:buNone/>
              <a:defRPr sz="800">
                <a:solidFill>
                  <a:srgbClr val="928F9B"/>
                </a:solidFill>
                <a:latin typeface="Arial"/>
                <a:ea typeface="Arial"/>
                <a:cs typeface="Arial"/>
                <a:sym typeface="Arial"/>
              </a:defRPr>
            </a:lvl6pPr>
            <a:lvl7pPr indent="0" lvl="6" marL="0" algn="l">
              <a:spcBef>
                <a:spcPts val="0"/>
              </a:spcBef>
              <a:buNone/>
              <a:defRPr sz="800">
                <a:solidFill>
                  <a:srgbClr val="928F9B"/>
                </a:solidFill>
                <a:latin typeface="Arial"/>
                <a:ea typeface="Arial"/>
                <a:cs typeface="Arial"/>
                <a:sym typeface="Arial"/>
              </a:defRPr>
            </a:lvl7pPr>
            <a:lvl8pPr indent="0" lvl="7" marL="0" algn="l">
              <a:spcBef>
                <a:spcPts val="0"/>
              </a:spcBef>
              <a:buNone/>
              <a:defRPr sz="800">
                <a:solidFill>
                  <a:srgbClr val="928F9B"/>
                </a:solidFill>
                <a:latin typeface="Arial"/>
                <a:ea typeface="Arial"/>
                <a:cs typeface="Arial"/>
                <a:sym typeface="Arial"/>
              </a:defRPr>
            </a:lvl8pPr>
            <a:lvl9pPr indent="0" lvl="8" mar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with Line">
  <p:cSld name="3 Column with Line">
    <p:spTree>
      <p:nvGrpSpPr>
        <p:cNvPr id="466" name="Shape 466"/>
        <p:cNvGrpSpPr/>
        <p:nvPr/>
      </p:nvGrpSpPr>
      <p:grpSpPr>
        <a:xfrm>
          <a:off x="0" y="0"/>
          <a:ext cx="0" cy="0"/>
          <a:chOff x="0" y="0"/>
          <a:chExt cx="0" cy="0"/>
        </a:xfrm>
      </p:grpSpPr>
      <p:sp>
        <p:nvSpPr>
          <p:cNvPr id="467" name="Google Shape;467;p5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8" name="Google Shape;468;p54"/>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69" name="Google Shape;469;p54"/>
          <p:cNvSpPr txBox="1"/>
          <p:nvPr>
            <p:ph idx="1" type="body"/>
          </p:nvPr>
        </p:nvSpPr>
        <p:spPr>
          <a:xfrm>
            <a:off x="360000" y="1252799"/>
            <a:ext cx="37044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0" name="Google Shape;470;p54"/>
          <p:cNvSpPr txBox="1"/>
          <p:nvPr>
            <p:ph idx="2" type="body"/>
          </p:nvPr>
        </p:nvSpPr>
        <p:spPr>
          <a:xfrm>
            <a:off x="4240800" y="1252800"/>
            <a:ext cx="37044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1" name="Google Shape;471;p54"/>
          <p:cNvSpPr txBox="1"/>
          <p:nvPr>
            <p:ph idx="3" type="body"/>
          </p:nvPr>
        </p:nvSpPr>
        <p:spPr>
          <a:xfrm>
            <a:off x="8121600" y="1252800"/>
            <a:ext cx="37044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72" name="Google Shape;472;p54"/>
          <p:cNvCxnSpPr/>
          <p:nvPr/>
        </p:nvCxnSpPr>
        <p:spPr>
          <a:xfrm>
            <a:off x="360985" y="1073150"/>
            <a:ext cx="3704400" cy="0"/>
          </a:xfrm>
          <a:prstGeom prst="straightConnector1">
            <a:avLst/>
          </a:prstGeom>
          <a:noFill/>
          <a:ln cap="flat" cmpd="sng" w="12700">
            <a:solidFill>
              <a:schemeClr val="accent1"/>
            </a:solidFill>
            <a:prstDash val="solid"/>
            <a:miter lim="800000"/>
            <a:headEnd len="sm" w="sm" type="none"/>
            <a:tailEnd len="sm" w="sm" type="none"/>
          </a:ln>
        </p:spPr>
      </p:cxnSp>
      <p:cxnSp>
        <p:nvCxnSpPr>
          <p:cNvPr id="473" name="Google Shape;473;p54"/>
          <p:cNvCxnSpPr/>
          <p:nvPr/>
        </p:nvCxnSpPr>
        <p:spPr>
          <a:xfrm>
            <a:off x="4240800" y="1073150"/>
            <a:ext cx="3704400" cy="0"/>
          </a:xfrm>
          <a:prstGeom prst="straightConnector1">
            <a:avLst/>
          </a:prstGeom>
          <a:noFill/>
          <a:ln cap="flat" cmpd="sng" w="12700">
            <a:solidFill>
              <a:schemeClr val="accent1"/>
            </a:solidFill>
            <a:prstDash val="solid"/>
            <a:miter lim="800000"/>
            <a:headEnd len="sm" w="sm" type="none"/>
            <a:tailEnd len="sm" w="sm" type="none"/>
          </a:ln>
        </p:spPr>
      </p:cxnSp>
      <p:cxnSp>
        <p:nvCxnSpPr>
          <p:cNvPr id="474" name="Google Shape;474;p54"/>
          <p:cNvCxnSpPr/>
          <p:nvPr/>
        </p:nvCxnSpPr>
        <p:spPr>
          <a:xfrm>
            <a:off x="8121600" y="1073150"/>
            <a:ext cx="3704400" cy="0"/>
          </a:xfrm>
          <a:prstGeom prst="straightConnector1">
            <a:avLst/>
          </a:prstGeom>
          <a:noFill/>
          <a:ln cap="flat" cmpd="sng" w="1270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for Partner" showMasterSp="0">
  <p:cSld name="Cover Slide for Partner">
    <p:spTree>
      <p:nvGrpSpPr>
        <p:cNvPr id="37" name="Shape 37"/>
        <p:cNvGrpSpPr/>
        <p:nvPr/>
      </p:nvGrpSpPr>
      <p:grpSpPr>
        <a:xfrm>
          <a:off x="0" y="0"/>
          <a:ext cx="0" cy="0"/>
          <a:chOff x="0" y="0"/>
          <a:chExt cx="0" cy="0"/>
        </a:xfrm>
      </p:grpSpPr>
      <p:grpSp>
        <p:nvGrpSpPr>
          <p:cNvPr id="38" name="Google Shape;38;p9"/>
          <p:cNvGrpSpPr/>
          <p:nvPr/>
        </p:nvGrpSpPr>
        <p:grpSpPr>
          <a:xfrm>
            <a:off x="353161" y="531699"/>
            <a:ext cx="5595651" cy="525921"/>
            <a:chOff x="353161" y="531699"/>
            <a:chExt cx="5595651" cy="525921"/>
          </a:xfrm>
        </p:grpSpPr>
        <p:sp>
          <p:nvSpPr>
            <p:cNvPr id="39" name="Google Shape;39;p9"/>
            <p:cNvSpPr/>
            <p:nvPr/>
          </p:nvSpPr>
          <p:spPr>
            <a:xfrm>
              <a:off x="4304869" y="659345"/>
              <a:ext cx="1643943" cy="277845"/>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2"/>
                </a:solidFill>
                <a:latin typeface="Arial"/>
                <a:ea typeface="Arial"/>
                <a:cs typeface="Arial"/>
                <a:sym typeface="Arial"/>
              </a:endParaRPr>
            </a:p>
          </p:txBody>
        </p:sp>
        <p:sp>
          <p:nvSpPr>
            <p:cNvPr id="40" name="Google Shape;40;p9"/>
            <p:cNvSpPr/>
            <p:nvPr/>
          </p:nvSpPr>
          <p:spPr>
            <a:xfrm>
              <a:off x="3619503" y="532838"/>
              <a:ext cx="490859" cy="524782"/>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41" name="Google Shape;41;p9"/>
            <p:cNvPicPr preferRelativeResize="0"/>
            <p:nvPr/>
          </p:nvPicPr>
          <p:blipFill rotWithShape="1">
            <a:blip r:embed="rId2">
              <a:alphaModFix/>
            </a:blip>
            <a:srcRect b="0" l="0" r="0" t="0"/>
            <a:stretch/>
          </p:blipFill>
          <p:spPr>
            <a:xfrm>
              <a:off x="353161" y="531699"/>
              <a:ext cx="2463567" cy="524783"/>
            </a:xfrm>
            <a:prstGeom prst="rect">
              <a:avLst/>
            </a:prstGeom>
            <a:noFill/>
            <a:ln>
              <a:noFill/>
            </a:ln>
          </p:spPr>
        </p:pic>
        <p:cxnSp>
          <p:nvCxnSpPr>
            <p:cNvPr id="42" name="Google Shape;42;p9"/>
            <p:cNvCxnSpPr/>
            <p:nvPr/>
          </p:nvCxnSpPr>
          <p:spPr>
            <a:xfrm>
              <a:off x="3238214" y="596090"/>
              <a:ext cx="0" cy="396000"/>
            </a:xfrm>
            <a:prstGeom prst="straightConnector1">
              <a:avLst/>
            </a:prstGeom>
            <a:noFill/>
            <a:ln cap="flat" cmpd="sng" w="19050">
              <a:solidFill>
                <a:schemeClr val="dk2"/>
              </a:solidFill>
              <a:prstDash val="solid"/>
              <a:miter lim="800000"/>
              <a:headEnd len="sm" w="sm" type="none"/>
              <a:tailEnd len="sm" w="sm" type="none"/>
            </a:ln>
          </p:spPr>
        </p:cxnSp>
      </p:grpSp>
      <p:pic>
        <p:nvPicPr>
          <p:cNvPr id="43" name="Google Shape;43;p9"/>
          <p:cNvPicPr preferRelativeResize="0"/>
          <p:nvPr/>
        </p:nvPicPr>
        <p:blipFill rotWithShape="1">
          <a:blip r:embed="rId3">
            <a:alphaModFix/>
          </a:blip>
          <a:srcRect b="36070" l="0" r="0" t="0"/>
          <a:stretch/>
        </p:blipFill>
        <p:spPr>
          <a:xfrm>
            <a:off x="3642784" y="-569626"/>
            <a:ext cx="8220032" cy="7427626"/>
          </a:xfrm>
          <a:prstGeom prst="rect">
            <a:avLst/>
          </a:prstGeom>
          <a:noFill/>
          <a:ln>
            <a:noFill/>
          </a:ln>
        </p:spPr>
      </p:pic>
      <p:sp>
        <p:nvSpPr>
          <p:cNvPr id="44" name="Google Shape;44;p9"/>
          <p:cNvSpPr txBox="1"/>
          <p:nvPr>
            <p:ph type="title"/>
          </p:nvPr>
        </p:nvSpPr>
        <p:spPr>
          <a:xfrm>
            <a:off x="329184" y="2013267"/>
            <a:ext cx="6167870" cy="1740586"/>
          </a:xfrm>
          <a:prstGeom prst="rect">
            <a:avLst/>
          </a:prstGeom>
          <a:noFill/>
          <a:ln>
            <a:noFill/>
          </a:ln>
        </p:spPr>
        <p:txBody>
          <a:bodyPr anchorCtr="0" anchor="ctr" bIns="45700" lIns="0" spcFirstLastPara="1" rIns="91425" wrap="square" tIns="45700">
            <a:noAutofit/>
          </a:bodyPr>
          <a:lstStyle>
            <a:lvl1pPr lvl="0" marR="0" rtl="0" algn="l">
              <a:lnSpc>
                <a:spcPct val="90000"/>
              </a:lnSpc>
              <a:spcBef>
                <a:spcPts val="0"/>
              </a:spcBef>
              <a:spcAft>
                <a:spcPts val="0"/>
              </a:spcAft>
              <a:buClr>
                <a:schemeClr val="dk2"/>
              </a:buClr>
              <a:buSzPts val="5500"/>
              <a:buFont typeface="Arial"/>
              <a:buNone/>
              <a:defRPr b="1" i="0" sz="55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5" name="Google Shape;45;p9"/>
          <p:cNvSpPr txBox="1"/>
          <p:nvPr>
            <p:ph idx="1" type="body"/>
          </p:nvPr>
        </p:nvSpPr>
        <p:spPr>
          <a:xfrm>
            <a:off x="329184" y="3959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6" name="Google Shape;46;p9"/>
          <p:cNvSpPr txBox="1"/>
          <p:nvPr/>
        </p:nvSpPr>
        <p:spPr>
          <a:xfrm>
            <a:off x="349250" y="6399778"/>
            <a:ext cx="3648074" cy="153888"/>
          </a:xfrm>
          <a:prstGeom prst="rect">
            <a:avLst/>
          </a:prstGeom>
          <a:noFill/>
          <a:ln>
            <a:noFill/>
          </a:ln>
        </p:spPr>
        <p:txBody>
          <a:bodyPr anchorCtr="0" anchor="b" bIns="0" lIns="0" spcFirstLastPara="1" rIns="0" wrap="square" tIns="0">
            <a:spAutoFit/>
          </a:bodyPr>
          <a:lstStyle/>
          <a:p>
            <a:pPr indent="0" lvl="0" marL="0" marR="0" rtl="0" algn="l">
              <a:spcBef>
                <a:spcPts val="0"/>
              </a:spcBef>
              <a:spcAft>
                <a:spcPts val="0"/>
              </a:spcAft>
              <a:buNone/>
            </a:pPr>
            <a:r>
              <a:rPr b="0" i="0" lang="en-US" sz="1000">
                <a:solidFill>
                  <a:schemeClr val="dk1"/>
                </a:solidFill>
                <a:latin typeface="Arial"/>
                <a:ea typeface="Arial"/>
                <a:cs typeface="Arial"/>
                <a:sym typeface="Arial"/>
              </a:rPr>
              <a:t>© 2025</a:t>
            </a:r>
            <a:r>
              <a:rPr b="0" i="0" lang="en-US" sz="1000">
                <a:solidFill>
                  <a:schemeClr val="dk1"/>
                </a:solidFill>
                <a:latin typeface="Arial"/>
                <a:ea typeface="Arial"/>
                <a:cs typeface="Arial"/>
                <a:sym typeface="Arial"/>
              </a:rPr>
              <a:t> Persistent Systems | Proprietary &amp; Confidential</a:t>
            </a:r>
            <a:endParaRPr b="0" i="0" sz="1000">
              <a:solidFill>
                <a:schemeClr val="dk1"/>
              </a:solidFill>
              <a:latin typeface="Arial"/>
              <a:ea typeface="Arial"/>
              <a:cs typeface="Arial"/>
              <a:sym typeface="Arial"/>
            </a:endParaRPr>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p:cSld name="4 Column">
    <p:spTree>
      <p:nvGrpSpPr>
        <p:cNvPr id="475" name="Shape 475"/>
        <p:cNvGrpSpPr/>
        <p:nvPr/>
      </p:nvGrpSpPr>
      <p:grpSpPr>
        <a:xfrm>
          <a:off x="0" y="0"/>
          <a:ext cx="0" cy="0"/>
          <a:chOff x="0" y="0"/>
          <a:chExt cx="0" cy="0"/>
        </a:xfrm>
      </p:grpSpPr>
      <p:sp>
        <p:nvSpPr>
          <p:cNvPr id="476" name="Google Shape;476;p5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7" name="Google Shape;477;p5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78" name="Google Shape;478;p55"/>
          <p:cNvSpPr txBox="1"/>
          <p:nvPr>
            <p:ph idx="1" type="body"/>
          </p:nvPr>
        </p:nvSpPr>
        <p:spPr>
          <a:xfrm>
            <a:off x="360000" y="1073149"/>
            <a:ext cx="2736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9" name="Google Shape;479;p55"/>
          <p:cNvSpPr txBox="1"/>
          <p:nvPr>
            <p:ph idx="2" type="body"/>
          </p:nvPr>
        </p:nvSpPr>
        <p:spPr>
          <a:xfrm>
            <a:off x="3272400" y="1073150"/>
            <a:ext cx="2736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0" name="Google Shape;480;p55"/>
          <p:cNvSpPr txBox="1"/>
          <p:nvPr>
            <p:ph idx="3" type="body"/>
          </p:nvPr>
        </p:nvSpPr>
        <p:spPr>
          <a:xfrm>
            <a:off x="6181200" y="1073150"/>
            <a:ext cx="2736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1" name="Google Shape;481;p55"/>
          <p:cNvSpPr txBox="1"/>
          <p:nvPr>
            <p:ph idx="4" type="body"/>
          </p:nvPr>
        </p:nvSpPr>
        <p:spPr>
          <a:xfrm>
            <a:off x="9093600" y="1073150"/>
            <a:ext cx="2736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with Line">
  <p:cSld name="4 Column with Line">
    <p:spTree>
      <p:nvGrpSpPr>
        <p:cNvPr id="482" name="Shape 482"/>
        <p:cNvGrpSpPr/>
        <p:nvPr/>
      </p:nvGrpSpPr>
      <p:grpSpPr>
        <a:xfrm>
          <a:off x="0" y="0"/>
          <a:ext cx="0" cy="0"/>
          <a:chOff x="0" y="0"/>
          <a:chExt cx="0" cy="0"/>
        </a:xfrm>
      </p:grpSpPr>
      <p:sp>
        <p:nvSpPr>
          <p:cNvPr id="483" name="Google Shape;483;p56"/>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4" name="Google Shape;484;p56"/>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85" name="Google Shape;485;p56"/>
          <p:cNvSpPr txBox="1"/>
          <p:nvPr>
            <p:ph idx="1" type="body"/>
          </p:nvPr>
        </p:nvSpPr>
        <p:spPr>
          <a:xfrm>
            <a:off x="360000" y="1252799"/>
            <a:ext cx="27360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6" name="Google Shape;486;p56"/>
          <p:cNvSpPr txBox="1"/>
          <p:nvPr>
            <p:ph idx="2" type="body"/>
          </p:nvPr>
        </p:nvSpPr>
        <p:spPr>
          <a:xfrm>
            <a:off x="3272400" y="1252800"/>
            <a:ext cx="27360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7" name="Google Shape;487;p56"/>
          <p:cNvSpPr txBox="1"/>
          <p:nvPr>
            <p:ph idx="3" type="body"/>
          </p:nvPr>
        </p:nvSpPr>
        <p:spPr>
          <a:xfrm>
            <a:off x="6181200" y="1252800"/>
            <a:ext cx="27360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8" name="Google Shape;488;p56"/>
          <p:cNvSpPr txBox="1"/>
          <p:nvPr>
            <p:ph idx="4" type="body"/>
          </p:nvPr>
        </p:nvSpPr>
        <p:spPr>
          <a:xfrm>
            <a:off x="9093600" y="1252800"/>
            <a:ext cx="2736000" cy="505592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489" name="Google Shape;489;p56"/>
          <p:cNvCxnSpPr/>
          <p:nvPr/>
        </p:nvCxnSpPr>
        <p:spPr>
          <a:xfrm>
            <a:off x="360985" y="1073150"/>
            <a:ext cx="2736000" cy="0"/>
          </a:xfrm>
          <a:prstGeom prst="straightConnector1">
            <a:avLst/>
          </a:prstGeom>
          <a:noFill/>
          <a:ln cap="flat" cmpd="sng" w="12700">
            <a:solidFill>
              <a:schemeClr val="accent1"/>
            </a:solidFill>
            <a:prstDash val="solid"/>
            <a:miter lim="800000"/>
            <a:headEnd len="sm" w="sm" type="none"/>
            <a:tailEnd len="sm" w="sm" type="none"/>
          </a:ln>
        </p:spPr>
      </p:cxnSp>
      <p:cxnSp>
        <p:nvCxnSpPr>
          <p:cNvPr id="490" name="Google Shape;490;p56"/>
          <p:cNvCxnSpPr/>
          <p:nvPr/>
        </p:nvCxnSpPr>
        <p:spPr>
          <a:xfrm>
            <a:off x="3271478" y="1073150"/>
            <a:ext cx="2736000" cy="0"/>
          </a:xfrm>
          <a:prstGeom prst="straightConnector1">
            <a:avLst/>
          </a:prstGeom>
          <a:noFill/>
          <a:ln cap="flat" cmpd="sng" w="12700">
            <a:solidFill>
              <a:schemeClr val="accent1"/>
            </a:solidFill>
            <a:prstDash val="solid"/>
            <a:miter lim="800000"/>
            <a:headEnd len="sm" w="sm" type="none"/>
            <a:tailEnd len="sm" w="sm" type="none"/>
          </a:ln>
        </p:spPr>
      </p:cxnSp>
      <p:cxnSp>
        <p:nvCxnSpPr>
          <p:cNvPr id="491" name="Google Shape;491;p56"/>
          <p:cNvCxnSpPr/>
          <p:nvPr/>
        </p:nvCxnSpPr>
        <p:spPr>
          <a:xfrm>
            <a:off x="6181971" y="1073150"/>
            <a:ext cx="2736000" cy="0"/>
          </a:xfrm>
          <a:prstGeom prst="straightConnector1">
            <a:avLst/>
          </a:prstGeom>
          <a:noFill/>
          <a:ln cap="flat" cmpd="sng" w="12700">
            <a:solidFill>
              <a:schemeClr val="accent1"/>
            </a:solidFill>
            <a:prstDash val="solid"/>
            <a:miter lim="800000"/>
            <a:headEnd len="sm" w="sm" type="none"/>
            <a:tailEnd len="sm" w="sm" type="none"/>
          </a:ln>
        </p:spPr>
      </p:cxnSp>
      <p:cxnSp>
        <p:nvCxnSpPr>
          <p:cNvPr id="492" name="Google Shape;492;p56"/>
          <p:cNvCxnSpPr/>
          <p:nvPr/>
        </p:nvCxnSpPr>
        <p:spPr>
          <a:xfrm>
            <a:off x="9092463" y="1073150"/>
            <a:ext cx="2736000" cy="0"/>
          </a:xfrm>
          <a:prstGeom prst="straightConnector1">
            <a:avLst/>
          </a:prstGeom>
          <a:noFill/>
          <a:ln cap="flat" cmpd="sng" w="1270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p:cSld name="5 Column">
    <p:spTree>
      <p:nvGrpSpPr>
        <p:cNvPr id="493" name="Shape 493"/>
        <p:cNvGrpSpPr/>
        <p:nvPr/>
      </p:nvGrpSpPr>
      <p:grpSpPr>
        <a:xfrm>
          <a:off x="0" y="0"/>
          <a:ext cx="0" cy="0"/>
          <a:chOff x="0" y="0"/>
          <a:chExt cx="0" cy="0"/>
        </a:xfrm>
      </p:grpSpPr>
      <p:sp>
        <p:nvSpPr>
          <p:cNvPr id="494" name="Google Shape;494;p57"/>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5" name="Google Shape;495;p57"/>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96" name="Google Shape;496;p57"/>
          <p:cNvSpPr txBox="1"/>
          <p:nvPr>
            <p:ph idx="1" type="body"/>
          </p:nvPr>
        </p:nvSpPr>
        <p:spPr>
          <a:xfrm>
            <a:off x="360000" y="1073149"/>
            <a:ext cx="2160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7" name="Google Shape;497;p57"/>
          <p:cNvSpPr txBox="1"/>
          <p:nvPr>
            <p:ph idx="2" type="body"/>
          </p:nvPr>
        </p:nvSpPr>
        <p:spPr>
          <a:xfrm>
            <a:off x="2687116" y="1073150"/>
            <a:ext cx="2160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8" name="Google Shape;498;p57"/>
          <p:cNvSpPr txBox="1"/>
          <p:nvPr>
            <p:ph idx="3" type="body"/>
          </p:nvPr>
        </p:nvSpPr>
        <p:spPr>
          <a:xfrm>
            <a:off x="5014232" y="1073150"/>
            <a:ext cx="2160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9" name="Google Shape;499;p57"/>
          <p:cNvSpPr txBox="1"/>
          <p:nvPr>
            <p:ph idx="4" type="body"/>
          </p:nvPr>
        </p:nvSpPr>
        <p:spPr>
          <a:xfrm>
            <a:off x="7341348" y="1073150"/>
            <a:ext cx="2160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0" name="Google Shape;500;p57"/>
          <p:cNvSpPr txBox="1"/>
          <p:nvPr>
            <p:ph idx="5" type="body"/>
          </p:nvPr>
        </p:nvSpPr>
        <p:spPr>
          <a:xfrm>
            <a:off x="9668463" y="1073150"/>
            <a:ext cx="2160000" cy="5235575"/>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with Line">
  <p:cSld name="5 Column with Line">
    <p:spTree>
      <p:nvGrpSpPr>
        <p:cNvPr id="501" name="Shape 501"/>
        <p:cNvGrpSpPr/>
        <p:nvPr/>
      </p:nvGrpSpPr>
      <p:grpSpPr>
        <a:xfrm>
          <a:off x="0" y="0"/>
          <a:ext cx="0" cy="0"/>
          <a:chOff x="0" y="0"/>
          <a:chExt cx="0" cy="0"/>
        </a:xfrm>
      </p:grpSpPr>
      <p:sp>
        <p:nvSpPr>
          <p:cNvPr id="502" name="Google Shape;502;p58"/>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3" name="Google Shape;503;p58"/>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504" name="Google Shape;504;p58"/>
          <p:cNvSpPr txBox="1"/>
          <p:nvPr>
            <p:ph idx="1" type="body"/>
          </p:nvPr>
        </p:nvSpPr>
        <p:spPr>
          <a:xfrm>
            <a:off x="360000" y="1252800"/>
            <a:ext cx="2156400" cy="5058000"/>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5" name="Google Shape;505;p58"/>
          <p:cNvSpPr txBox="1"/>
          <p:nvPr>
            <p:ph idx="2" type="body"/>
          </p:nvPr>
        </p:nvSpPr>
        <p:spPr>
          <a:xfrm>
            <a:off x="2687116" y="1252800"/>
            <a:ext cx="2156400" cy="5058000"/>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6" name="Google Shape;506;p58"/>
          <p:cNvSpPr txBox="1"/>
          <p:nvPr>
            <p:ph idx="3" type="body"/>
          </p:nvPr>
        </p:nvSpPr>
        <p:spPr>
          <a:xfrm>
            <a:off x="5014800" y="1252800"/>
            <a:ext cx="2156400" cy="5058000"/>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7" name="Google Shape;507;p58"/>
          <p:cNvSpPr txBox="1"/>
          <p:nvPr>
            <p:ph idx="4" type="body"/>
          </p:nvPr>
        </p:nvSpPr>
        <p:spPr>
          <a:xfrm>
            <a:off x="7340400" y="1252800"/>
            <a:ext cx="2156400" cy="5058000"/>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8" name="Google Shape;508;p58"/>
          <p:cNvSpPr txBox="1"/>
          <p:nvPr>
            <p:ph idx="5" type="body"/>
          </p:nvPr>
        </p:nvSpPr>
        <p:spPr>
          <a:xfrm>
            <a:off x="9669600" y="1252800"/>
            <a:ext cx="2156400" cy="5058000"/>
          </a:xfrm>
          <a:prstGeom prst="rect">
            <a:avLst/>
          </a:prstGeom>
          <a:noFill/>
          <a:ln>
            <a:noFill/>
          </a:ln>
        </p:spPr>
        <p:txBody>
          <a:bodyPr anchorCtr="0" anchor="t" bIns="0" lIns="0" spcFirstLastPara="1" rIns="0" wrap="square" tIns="0">
            <a:normAutofit/>
          </a:bodyPr>
          <a:lstStyle>
            <a:lvl1pPr indent="-342900" lvl="0" marL="457200" algn="l">
              <a:lnSpc>
                <a:spcPct val="120000"/>
              </a:lnSpc>
              <a:spcBef>
                <a:spcPts val="12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09" name="Google Shape;509;p58"/>
          <p:cNvCxnSpPr/>
          <p:nvPr/>
        </p:nvCxnSpPr>
        <p:spPr>
          <a:xfrm>
            <a:off x="360985" y="1073150"/>
            <a:ext cx="2160000" cy="0"/>
          </a:xfrm>
          <a:prstGeom prst="straightConnector1">
            <a:avLst/>
          </a:prstGeom>
          <a:noFill/>
          <a:ln cap="flat" cmpd="sng" w="12700">
            <a:solidFill>
              <a:schemeClr val="accent1"/>
            </a:solidFill>
            <a:prstDash val="solid"/>
            <a:miter lim="800000"/>
            <a:headEnd len="sm" w="sm" type="none"/>
            <a:tailEnd len="sm" w="sm" type="none"/>
          </a:ln>
        </p:spPr>
      </p:cxnSp>
      <p:cxnSp>
        <p:nvCxnSpPr>
          <p:cNvPr id="510" name="Google Shape;510;p58"/>
          <p:cNvCxnSpPr/>
          <p:nvPr/>
        </p:nvCxnSpPr>
        <p:spPr>
          <a:xfrm>
            <a:off x="2685600" y="1072800"/>
            <a:ext cx="2160000" cy="0"/>
          </a:xfrm>
          <a:prstGeom prst="straightConnector1">
            <a:avLst/>
          </a:prstGeom>
          <a:noFill/>
          <a:ln cap="flat" cmpd="sng" w="12700">
            <a:solidFill>
              <a:schemeClr val="accent1"/>
            </a:solidFill>
            <a:prstDash val="solid"/>
            <a:miter lim="800000"/>
            <a:headEnd len="sm" w="sm" type="none"/>
            <a:tailEnd len="sm" w="sm" type="none"/>
          </a:ln>
        </p:spPr>
      </p:cxnSp>
      <p:cxnSp>
        <p:nvCxnSpPr>
          <p:cNvPr id="511" name="Google Shape;511;p58"/>
          <p:cNvCxnSpPr/>
          <p:nvPr/>
        </p:nvCxnSpPr>
        <p:spPr>
          <a:xfrm>
            <a:off x="5014800" y="1072800"/>
            <a:ext cx="2160000" cy="0"/>
          </a:xfrm>
          <a:prstGeom prst="straightConnector1">
            <a:avLst/>
          </a:prstGeom>
          <a:noFill/>
          <a:ln cap="flat" cmpd="sng" w="12700">
            <a:solidFill>
              <a:schemeClr val="accent1"/>
            </a:solidFill>
            <a:prstDash val="solid"/>
            <a:miter lim="800000"/>
            <a:headEnd len="sm" w="sm" type="none"/>
            <a:tailEnd len="sm" w="sm" type="none"/>
          </a:ln>
        </p:spPr>
      </p:cxnSp>
      <p:cxnSp>
        <p:nvCxnSpPr>
          <p:cNvPr id="512" name="Google Shape;512;p58"/>
          <p:cNvCxnSpPr/>
          <p:nvPr/>
        </p:nvCxnSpPr>
        <p:spPr>
          <a:xfrm>
            <a:off x="7340400" y="1072800"/>
            <a:ext cx="2160000" cy="0"/>
          </a:xfrm>
          <a:prstGeom prst="straightConnector1">
            <a:avLst/>
          </a:prstGeom>
          <a:noFill/>
          <a:ln cap="flat" cmpd="sng" w="12700">
            <a:solidFill>
              <a:schemeClr val="accent1"/>
            </a:solidFill>
            <a:prstDash val="solid"/>
            <a:miter lim="800000"/>
            <a:headEnd len="sm" w="sm" type="none"/>
            <a:tailEnd len="sm" w="sm" type="none"/>
          </a:ln>
        </p:spPr>
      </p:cxnSp>
      <p:cxnSp>
        <p:nvCxnSpPr>
          <p:cNvPr id="513" name="Google Shape;513;p58"/>
          <p:cNvCxnSpPr/>
          <p:nvPr/>
        </p:nvCxnSpPr>
        <p:spPr>
          <a:xfrm>
            <a:off x="9669600" y="1072800"/>
            <a:ext cx="2160000" cy="0"/>
          </a:xfrm>
          <a:prstGeom prst="straightConnector1">
            <a:avLst/>
          </a:prstGeom>
          <a:noFill/>
          <a:ln cap="flat" cmpd="sng" w="1270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Alt 1">
  <p:cSld name="2 Column Alt 1">
    <p:spTree>
      <p:nvGrpSpPr>
        <p:cNvPr id="514" name="Shape 514"/>
        <p:cNvGrpSpPr/>
        <p:nvPr/>
      </p:nvGrpSpPr>
      <p:grpSpPr>
        <a:xfrm>
          <a:off x="0" y="0"/>
          <a:ext cx="0" cy="0"/>
          <a:chOff x="0" y="0"/>
          <a:chExt cx="0" cy="0"/>
        </a:xfrm>
      </p:grpSpPr>
      <p:sp>
        <p:nvSpPr>
          <p:cNvPr id="515" name="Google Shape;515;p59"/>
          <p:cNvSpPr/>
          <p:nvPr/>
        </p:nvSpPr>
        <p:spPr>
          <a:xfrm>
            <a:off x="352424" y="1073149"/>
            <a:ext cx="56484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16" name="Google Shape;516;p59"/>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7" name="Google Shape;517;p5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518" name="Google Shape;518;p59"/>
          <p:cNvSpPr txBox="1"/>
          <p:nvPr>
            <p:ph idx="1" type="body"/>
          </p:nvPr>
        </p:nvSpPr>
        <p:spPr>
          <a:xfrm>
            <a:off x="360000" y="1080000"/>
            <a:ext cx="5648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19" name="Google Shape;519;p59"/>
          <p:cNvCxnSpPr/>
          <p:nvPr/>
        </p:nvCxnSpPr>
        <p:spPr>
          <a:xfrm flipH="1" rot="10800000">
            <a:off x="545944"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20" name="Google Shape;520;p59"/>
          <p:cNvSpPr txBox="1"/>
          <p:nvPr>
            <p:ph idx="2" type="body"/>
          </p:nvPr>
        </p:nvSpPr>
        <p:spPr>
          <a:xfrm>
            <a:off x="360000" y="1879200"/>
            <a:ext cx="56484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1" name="Google Shape;521;p59"/>
          <p:cNvSpPr/>
          <p:nvPr/>
        </p:nvSpPr>
        <p:spPr>
          <a:xfrm>
            <a:off x="6174784" y="1073149"/>
            <a:ext cx="56484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22" name="Google Shape;522;p59"/>
          <p:cNvSpPr txBox="1"/>
          <p:nvPr>
            <p:ph idx="3" type="body"/>
          </p:nvPr>
        </p:nvSpPr>
        <p:spPr>
          <a:xfrm>
            <a:off x="6182360" y="1080000"/>
            <a:ext cx="5648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23" name="Google Shape;523;p59"/>
          <p:cNvCxnSpPr/>
          <p:nvPr/>
        </p:nvCxnSpPr>
        <p:spPr>
          <a:xfrm flipH="1" rot="10800000">
            <a:off x="6378937"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24" name="Google Shape;524;p59"/>
          <p:cNvSpPr txBox="1"/>
          <p:nvPr>
            <p:ph idx="4" type="body"/>
          </p:nvPr>
        </p:nvSpPr>
        <p:spPr>
          <a:xfrm>
            <a:off x="6182360" y="1879200"/>
            <a:ext cx="56484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1200"/>
              </a:spcBef>
              <a:spcAft>
                <a:spcPts val="0"/>
              </a:spcAft>
              <a:buSzPts val="1200"/>
              <a:buChar char="\"/>
              <a:defRPr sz="1200">
                <a:solidFill>
                  <a:schemeClr val="dk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335">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Alt 1">
  <p:cSld name="3 Column Alt 1">
    <p:spTree>
      <p:nvGrpSpPr>
        <p:cNvPr id="525" name="Shape 525"/>
        <p:cNvGrpSpPr/>
        <p:nvPr/>
      </p:nvGrpSpPr>
      <p:grpSpPr>
        <a:xfrm>
          <a:off x="0" y="0"/>
          <a:ext cx="0" cy="0"/>
          <a:chOff x="0" y="0"/>
          <a:chExt cx="0" cy="0"/>
        </a:xfrm>
      </p:grpSpPr>
      <p:sp>
        <p:nvSpPr>
          <p:cNvPr id="526" name="Google Shape;526;p60"/>
          <p:cNvSpPr/>
          <p:nvPr/>
        </p:nvSpPr>
        <p:spPr>
          <a:xfrm>
            <a:off x="352424" y="1073149"/>
            <a:ext cx="37044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27" name="Google Shape;527;p60"/>
          <p:cNvSpPr txBox="1"/>
          <p:nvPr>
            <p:ph type="title"/>
          </p:nvPr>
        </p:nvSpPr>
        <p:spPr>
          <a:xfrm>
            <a:off x="359999" y="360000"/>
            <a:ext cx="11453941"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8" name="Google Shape;528;p60"/>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sz="800">
                <a:solidFill>
                  <a:srgbClr val="928F9B"/>
                </a:solidFill>
                <a:latin typeface="Arial"/>
                <a:ea typeface="Arial"/>
                <a:cs typeface="Arial"/>
                <a:sym typeface="Arial"/>
              </a:defRPr>
            </a:lvl1pPr>
            <a:lvl2pPr indent="0" lvl="1" marL="0" algn="l">
              <a:spcBef>
                <a:spcPts val="0"/>
              </a:spcBef>
              <a:buNone/>
              <a:defRPr sz="800">
                <a:solidFill>
                  <a:srgbClr val="928F9B"/>
                </a:solidFill>
                <a:latin typeface="Arial"/>
                <a:ea typeface="Arial"/>
                <a:cs typeface="Arial"/>
                <a:sym typeface="Arial"/>
              </a:defRPr>
            </a:lvl2pPr>
            <a:lvl3pPr indent="0" lvl="2" marL="0" algn="l">
              <a:spcBef>
                <a:spcPts val="0"/>
              </a:spcBef>
              <a:buNone/>
              <a:defRPr sz="800">
                <a:solidFill>
                  <a:srgbClr val="928F9B"/>
                </a:solidFill>
                <a:latin typeface="Arial"/>
                <a:ea typeface="Arial"/>
                <a:cs typeface="Arial"/>
                <a:sym typeface="Arial"/>
              </a:defRPr>
            </a:lvl3pPr>
            <a:lvl4pPr indent="0" lvl="3" marL="0" algn="l">
              <a:spcBef>
                <a:spcPts val="0"/>
              </a:spcBef>
              <a:buNone/>
              <a:defRPr sz="800">
                <a:solidFill>
                  <a:srgbClr val="928F9B"/>
                </a:solidFill>
                <a:latin typeface="Arial"/>
                <a:ea typeface="Arial"/>
                <a:cs typeface="Arial"/>
                <a:sym typeface="Arial"/>
              </a:defRPr>
            </a:lvl4pPr>
            <a:lvl5pPr indent="0" lvl="4" marL="0" algn="l">
              <a:spcBef>
                <a:spcPts val="0"/>
              </a:spcBef>
              <a:buNone/>
              <a:defRPr sz="800">
                <a:solidFill>
                  <a:srgbClr val="928F9B"/>
                </a:solidFill>
                <a:latin typeface="Arial"/>
                <a:ea typeface="Arial"/>
                <a:cs typeface="Arial"/>
                <a:sym typeface="Arial"/>
              </a:defRPr>
            </a:lvl5pPr>
            <a:lvl6pPr indent="0" lvl="5" marL="0" algn="l">
              <a:spcBef>
                <a:spcPts val="0"/>
              </a:spcBef>
              <a:buNone/>
              <a:defRPr sz="800">
                <a:solidFill>
                  <a:srgbClr val="928F9B"/>
                </a:solidFill>
                <a:latin typeface="Arial"/>
                <a:ea typeface="Arial"/>
                <a:cs typeface="Arial"/>
                <a:sym typeface="Arial"/>
              </a:defRPr>
            </a:lvl6pPr>
            <a:lvl7pPr indent="0" lvl="6" marL="0" algn="l">
              <a:spcBef>
                <a:spcPts val="0"/>
              </a:spcBef>
              <a:buNone/>
              <a:defRPr sz="800">
                <a:solidFill>
                  <a:srgbClr val="928F9B"/>
                </a:solidFill>
                <a:latin typeface="Arial"/>
                <a:ea typeface="Arial"/>
                <a:cs typeface="Arial"/>
                <a:sym typeface="Arial"/>
              </a:defRPr>
            </a:lvl7pPr>
            <a:lvl8pPr indent="0" lvl="7" marL="0" algn="l">
              <a:spcBef>
                <a:spcPts val="0"/>
              </a:spcBef>
              <a:buNone/>
              <a:defRPr sz="800">
                <a:solidFill>
                  <a:srgbClr val="928F9B"/>
                </a:solidFill>
                <a:latin typeface="Arial"/>
                <a:ea typeface="Arial"/>
                <a:cs typeface="Arial"/>
                <a:sym typeface="Arial"/>
              </a:defRPr>
            </a:lvl8pPr>
            <a:lvl9pPr indent="0" lvl="8" mar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529" name="Google Shape;529;p60"/>
          <p:cNvSpPr txBox="1"/>
          <p:nvPr>
            <p:ph idx="1" type="body"/>
          </p:nvPr>
        </p:nvSpPr>
        <p:spPr>
          <a:xfrm>
            <a:off x="360000" y="1080000"/>
            <a:ext cx="3704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0" name="Google Shape;530;p60"/>
          <p:cNvSpPr txBox="1"/>
          <p:nvPr>
            <p:ph idx="2" type="body"/>
          </p:nvPr>
        </p:nvSpPr>
        <p:spPr>
          <a:xfrm>
            <a:off x="360000" y="1879200"/>
            <a:ext cx="37044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31" name="Google Shape;531;p60"/>
          <p:cNvCxnSpPr/>
          <p:nvPr/>
        </p:nvCxnSpPr>
        <p:spPr>
          <a:xfrm flipH="1" rot="10800000">
            <a:off x="545944"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32" name="Google Shape;532;p60"/>
          <p:cNvSpPr/>
          <p:nvPr/>
        </p:nvSpPr>
        <p:spPr>
          <a:xfrm>
            <a:off x="4240800" y="1072800"/>
            <a:ext cx="37044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3" name="Google Shape;533;p60"/>
          <p:cNvSpPr txBox="1"/>
          <p:nvPr>
            <p:ph idx="3" type="body"/>
          </p:nvPr>
        </p:nvSpPr>
        <p:spPr>
          <a:xfrm>
            <a:off x="4240800" y="1080000"/>
            <a:ext cx="3704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4" name="Google Shape;534;p60"/>
          <p:cNvSpPr txBox="1"/>
          <p:nvPr>
            <p:ph idx="4" type="body"/>
          </p:nvPr>
        </p:nvSpPr>
        <p:spPr>
          <a:xfrm>
            <a:off x="4240800" y="1879200"/>
            <a:ext cx="37044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35" name="Google Shape;535;p60"/>
          <p:cNvCxnSpPr/>
          <p:nvPr/>
        </p:nvCxnSpPr>
        <p:spPr>
          <a:xfrm flipH="1" rot="10800000">
            <a:off x="4423565"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36" name="Google Shape;536;p60"/>
          <p:cNvSpPr/>
          <p:nvPr/>
        </p:nvSpPr>
        <p:spPr>
          <a:xfrm>
            <a:off x="8121600" y="1072800"/>
            <a:ext cx="37044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37" name="Google Shape;537;p60"/>
          <p:cNvSpPr txBox="1"/>
          <p:nvPr>
            <p:ph idx="5" type="body"/>
          </p:nvPr>
        </p:nvSpPr>
        <p:spPr>
          <a:xfrm>
            <a:off x="8121600" y="1080000"/>
            <a:ext cx="3704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8" name="Google Shape;538;p60"/>
          <p:cNvSpPr txBox="1"/>
          <p:nvPr>
            <p:ph idx="6" type="body"/>
          </p:nvPr>
        </p:nvSpPr>
        <p:spPr>
          <a:xfrm>
            <a:off x="8121600" y="1879200"/>
            <a:ext cx="37044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39" name="Google Shape;539;p60"/>
          <p:cNvCxnSpPr/>
          <p:nvPr/>
        </p:nvCxnSpPr>
        <p:spPr>
          <a:xfrm flipH="1" rot="10800000">
            <a:off x="8302837" y="1680845"/>
            <a:ext cx="276543" cy="1"/>
          </a:xfrm>
          <a:prstGeom prst="straightConnector1">
            <a:avLst/>
          </a:prstGeom>
          <a:noFill/>
          <a:ln cap="flat" cmpd="sng" w="1905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Alt 1">
  <p:cSld name="4 Column Alt 1">
    <p:spTree>
      <p:nvGrpSpPr>
        <p:cNvPr id="540" name="Shape 540"/>
        <p:cNvGrpSpPr/>
        <p:nvPr/>
      </p:nvGrpSpPr>
      <p:grpSpPr>
        <a:xfrm>
          <a:off x="0" y="0"/>
          <a:ext cx="0" cy="0"/>
          <a:chOff x="0" y="0"/>
          <a:chExt cx="0" cy="0"/>
        </a:xfrm>
      </p:grpSpPr>
      <p:sp>
        <p:nvSpPr>
          <p:cNvPr id="541" name="Google Shape;541;p61"/>
          <p:cNvSpPr/>
          <p:nvPr/>
        </p:nvSpPr>
        <p:spPr>
          <a:xfrm>
            <a:off x="352424" y="1073149"/>
            <a:ext cx="2736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2" name="Google Shape;542;p61"/>
          <p:cNvSpPr/>
          <p:nvPr/>
        </p:nvSpPr>
        <p:spPr>
          <a:xfrm>
            <a:off x="3272400" y="1072800"/>
            <a:ext cx="2736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3" name="Google Shape;543;p61"/>
          <p:cNvSpPr/>
          <p:nvPr/>
        </p:nvSpPr>
        <p:spPr>
          <a:xfrm>
            <a:off x="6181200" y="1072800"/>
            <a:ext cx="2736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4" name="Google Shape;544;p61"/>
          <p:cNvSpPr/>
          <p:nvPr/>
        </p:nvSpPr>
        <p:spPr>
          <a:xfrm>
            <a:off x="9093600" y="1072800"/>
            <a:ext cx="2736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45" name="Google Shape;545;p61"/>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6" name="Google Shape;546;p61"/>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547" name="Google Shape;547;p61"/>
          <p:cNvSpPr txBox="1"/>
          <p:nvPr>
            <p:ph idx="1" type="body"/>
          </p:nvPr>
        </p:nvSpPr>
        <p:spPr>
          <a:xfrm>
            <a:off x="360000" y="1080000"/>
            <a:ext cx="2736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8" name="Google Shape;548;p61"/>
          <p:cNvSpPr txBox="1"/>
          <p:nvPr>
            <p:ph idx="2" type="body"/>
          </p:nvPr>
        </p:nvSpPr>
        <p:spPr>
          <a:xfrm>
            <a:off x="360000" y="1879200"/>
            <a:ext cx="2736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9" name="Google Shape;549;p61"/>
          <p:cNvSpPr txBox="1"/>
          <p:nvPr>
            <p:ph idx="3" type="body"/>
          </p:nvPr>
        </p:nvSpPr>
        <p:spPr>
          <a:xfrm>
            <a:off x="3272400" y="1080000"/>
            <a:ext cx="2736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0" name="Google Shape;550;p61"/>
          <p:cNvSpPr txBox="1"/>
          <p:nvPr>
            <p:ph idx="4" type="body"/>
          </p:nvPr>
        </p:nvSpPr>
        <p:spPr>
          <a:xfrm>
            <a:off x="3272400" y="1879200"/>
            <a:ext cx="2736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1" name="Google Shape;551;p61"/>
          <p:cNvSpPr txBox="1"/>
          <p:nvPr>
            <p:ph idx="5" type="body"/>
          </p:nvPr>
        </p:nvSpPr>
        <p:spPr>
          <a:xfrm>
            <a:off x="6181855" y="1080000"/>
            <a:ext cx="2736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2" name="Google Shape;552;p61"/>
          <p:cNvSpPr txBox="1"/>
          <p:nvPr>
            <p:ph idx="6" type="body"/>
          </p:nvPr>
        </p:nvSpPr>
        <p:spPr>
          <a:xfrm>
            <a:off x="6181855" y="1879200"/>
            <a:ext cx="2736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3" name="Google Shape;553;p61"/>
          <p:cNvSpPr txBox="1"/>
          <p:nvPr>
            <p:ph idx="7" type="body"/>
          </p:nvPr>
        </p:nvSpPr>
        <p:spPr>
          <a:xfrm>
            <a:off x="9093600" y="1080000"/>
            <a:ext cx="2736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4" name="Google Shape;554;p61"/>
          <p:cNvSpPr txBox="1"/>
          <p:nvPr>
            <p:ph idx="8" type="body"/>
          </p:nvPr>
        </p:nvSpPr>
        <p:spPr>
          <a:xfrm>
            <a:off x="9093600" y="1879200"/>
            <a:ext cx="2736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55" name="Google Shape;555;p61"/>
          <p:cNvCxnSpPr/>
          <p:nvPr/>
        </p:nvCxnSpPr>
        <p:spPr>
          <a:xfrm flipH="1" rot="10800000">
            <a:off x="545944"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56" name="Google Shape;556;p61"/>
          <p:cNvCxnSpPr/>
          <p:nvPr/>
        </p:nvCxnSpPr>
        <p:spPr>
          <a:xfrm flipH="1" rot="10800000">
            <a:off x="3448632"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57" name="Google Shape;557;p61"/>
          <p:cNvCxnSpPr/>
          <p:nvPr/>
        </p:nvCxnSpPr>
        <p:spPr>
          <a:xfrm flipH="1" rot="10800000">
            <a:off x="6361952"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58" name="Google Shape;558;p61"/>
          <p:cNvCxnSpPr/>
          <p:nvPr/>
        </p:nvCxnSpPr>
        <p:spPr>
          <a:xfrm flipH="1" rot="10800000">
            <a:off x="9275273" y="1680845"/>
            <a:ext cx="276543" cy="1"/>
          </a:xfrm>
          <a:prstGeom prst="straightConnector1">
            <a:avLst/>
          </a:prstGeom>
          <a:noFill/>
          <a:ln cap="flat" cmpd="sng" w="1905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Alt 1">
  <p:cSld name="5 Column Alt 1">
    <p:spTree>
      <p:nvGrpSpPr>
        <p:cNvPr id="559" name="Shape 559"/>
        <p:cNvGrpSpPr/>
        <p:nvPr/>
      </p:nvGrpSpPr>
      <p:grpSpPr>
        <a:xfrm>
          <a:off x="0" y="0"/>
          <a:ext cx="0" cy="0"/>
          <a:chOff x="0" y="0"/>
          <a:chExt cx="0" cy="0"/>
        </a:xfrm>
      </p:grpSpPr>
      <p:sp>
        <p:nvSpPr>
          <p:cNvPr id="560" name="Google Shape;560;p62"/>
          <p:cNvSpPr/>
          <p:nvPr/>
        </p:nvSpPr>
        <p:spPr>
          <a:xfrm>
            <a:off x="352424" y="1073149"/>
            <a:ext cx="2160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1" name="Google Shape;561;p62"/>
          <p:cNvSpPr/>
          <p:nvPr/>
        </p:nvSpPr>
        <p:spPr>
          <a:xfrm>
            <a:off x="2685600" y="1072800"/>
            <a:ext cx="2160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2" name="Google Shape;562;p62"/>
          <p:cNvSpPr/>
          <p:nvPr/>
        </p:nvSpPr>
        <p:spPr>
          <a:xfrm>
            <a:off x="5014800" y="1072800"/>
            <a:ext cx="2160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3" name="Google Shape;563;p62"/>
          <p:cNvSpPr/>
          <p:nvPr/>
        </p:nvSpPr>
        <p:spPr>
          <a:xfrm>
            <a:off x="7332698" y="1072800"/>
            <a:ext cx="2160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4" name="Google Shape;564;p62"/>
          <p:cNvSpPr/>
          <p:nvPr/>
        </p:nvSpPr>
        <p:spPr>
          <a:xfrm>
            <a:off x="9669600" y="1072800"/>
            <a:ext cx="2160000" cy="523557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65" name="Google Shape;565;p6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6" name="Google Shape;566;p6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567" name="Google Shape;567;p62"/>
          <p:cNvSpPr txBox="1"/>
          <p:nvPr>
            <p:ph idx="1" type="body"/>
          </p:nvPr>
        </p:nvSpPr>
        <p:spPr>
          <a:xfrm>
            <a:off x="360000" y="1080000"/>
            <a:ext cx="2160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8" name="Google Shape;568;p62"/>
          <p:cNvSpPr txBox="1"/>
          <p:nvPr>
            <p:ph idx="2" type="body"/>
          </p:nvPr>
        </p:nvSpPr>
        <p:spPr>
          <a:xfrm>
            <a:off x="360000" y="1879200"/>
            <a:ext cx="2160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69" name="Google Shape;569;p62"/>
          <p:cNvCxnSpPr/>
          <p:nvPr/>
        </p:nvCxnSpPr>
        <p:spPr>
          <a:xfrm flipH="1" rot="10800000">
            <a:off x="545944"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70" name="Google Shape;570;p62"/>
          <p:cNvSpPr txBox="1"/>
          <p:nvPr>
            <p:ph idx="3" type="body"/>
          </p:nvPr>
        </p:nvSpPr>
        <p:spPr>
          <a:xfrm>
            <a:off x="2685600" y="1080000"/>
            <a:ext cx="2160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1" name="Google Shape;571;p62"/>
          <p:cNvSpPr txBox="1"/>
          <p:nvPr>
            <p:ph idx="4" type="body"/>
          </p:nvPr>
        </p:nvSpPr>
        <p:spPr>
          <a:xfrm>
            <a:off x="2685600" y="1879200"/>
            <a:ext cx="2160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2" name="Google Shape;572;p62"/>
          <p:cNvSpPr txBox="1"/>
          <p:nvPr>
            <p:ph idx="5" type="body"/>
          </p:nvPr>
        </p:nvSpPr>
        <p:spPr>
          <a:xfrm>
            <a:off x="5014800" y="1080000"/>
            <a:ext cx="2160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3" name="Google Shape;573;p62"/>
          <p:cNvSpPr txBox="1"/>
          <p:nvPr>
            <p:ph idx="6" type="body"/>
          </p:nvPr>
        </p:nvSpPr>
        <p:spPr>
          <a:xfrm>
            <a:off x="5014800" y="1879200"/>
            <a:ext cx="2160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4" name="Google Shape;574;p62"/>
          <p:cNvSpPr txBox="1"/>
          <p:nvPr>
            <p:ph idx="7" type="body"/>
          </p:nvPr>
        </p:nvSpPr>
        <p:spPr>
          <a:xfrm>
            <a:off x="7333200" y="1080000"/>
            <a:ext cx="2160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5" name="Google Shape;575;p62"/>
          <p:cNvSpPr txBox="1"/>
          <p:nvPr>
            <p:ph idx="8" type="body"/>
          </p:nvPr>
        </p:nvSpPr>
        <p:spPr>
          <a:xfrm>
            <a:off x="7333200" y="1879200"/>
            <a:ext cx="2160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6" name="Google Shape;576;p62"/>
          <p:cNvSpPr txBox="1"/>
          <p:nvPr>
            <p:ph idx="9" type="body"/>
          </p:nvPr>
        </p:nvSpPr>
        <p:spPr>
          <a:xfrm>
            <a:off x="9669600" y="1080000"/>
            <a:ext cx="2160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77" name="Google Shape;577;p62"/>
          <p:cNvSpPr txBox="1"/>
          <p:nvPr>
            <p:ph idx="13" type="body"/>
          </p:nvPr>
        </p:nvSpPr>
        <p:spPr>
          <a:xfrm>
            <a:off x="9669600" y="1879200"/>
            <a:ext cx="2160000" cy="442952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78" name="Google Shape;578;p62"/>
          <p:cNvCxnSpPr/>
          <p:nvPr/>
        </p:nvCxnSpPr>
        <p:spPr>
          <a:xfrm flipH="1" rot="10800000">
            <a:off x="2860519"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79" name="Google Shape;579;p62"/>
          <p:cNvCxnSpPr/>
          <p:nvPr/>
        </p:nvCxnSpPr>
        <p:spPr>
          <a:xfrm flipH="1" rot="10800000">
            <a:off x="5203669"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80" name="Google Shape;580;p62"/>
          <p:cNvCxnSpPr/>
          <p:nvPr/>
        </p:nvCxnSpPr>
        <p:spPr>
          <a:xfrm flipH="1" rot="10800000">
            <a:off x="7518244" y="1680845"/>
            <a:ext cx="276543" cy="1"/>
          </a:xfrm>
          <a:prstGeom prst="straightConnector1">
            <a:avLst/>
          </a:prstGeom>
          <a:noFill/>
          <a:ln cap="flat" cmpd="sng" w="19050">
            <a:solidFill>
              <a:schemeClr val="accent1"/>
            </a:solidFill>
            <a:prstDash val="solid"/>
            <a:miter lim="800000"/>
            <a:headEnd len="sm" w="sm" type="none"/>
            <a:tailEnd len="sm" w="sm" type="none"/>
          </a:ln>
        </p:spPr>
      </p:cxnSp>
      <p:cxnSp>
        <p:nvCxnSpPr>
          <p:cNvPr id="581" name="Google Shape;581;p62"/>
          <p:cNvCxnSpPr/>
          <p:nvPr/>
        </p:nvCxnSpPr>
        <p:spPr>
          <a:xfrm flipH="1" rot="10800000">
            <a:off x="9847106" y="1680845"/>
            <a:ext cx="276543" cy="1"/>
          </a:xfrm>
          <a:prstGeom prst="straightConnector1">
            <a:avLst/>
          </a:prstGeom>
          <a:noFill/>
          <a:ln cap="flat" cmpd="sng" w="19050">
            <a:solidFill>
              <a:schemeClr val="accen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with 2 Row">
  <p:cSld name="2 Column with 2 Row">
    <p:spTree>
      <p:nvGrpSpPr>
        <p:cNvPr id="582" name="Shape 582"/>
        <p:cNvGrpSpPr/>
        <p:nvPr/>
      </p:nvGrpSpPr>
      <p:grpSpPr>
        <a:xfrm>
          <a:off x="0" y="0"/>
          <a:ext cx="0" cy="0"/>
          <a:chOff x="0" y="0"/>
          <a:chExt cx="0" cy="0"/>
        </a:xfrm>
      </p:grpSpPr>
      <p:sp>
        <p:nvSpPr>
          <p:cNvPr id="583" name="Google Shape;583;p63"/>
          <p:cNvSpPr/>
          <p:nvPr/>
        </p:nvSpPr>
        <p:spPr>
          <a:xfrm>
            <a:off x="352424" y="1073150"/>
            <a:ext cx="5648400" cy="252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84" name="Google Shape;584;p63"/>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5" name="Google Shape;585;p6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586" name="Google Shape;586;p63"/>
          <p:cNvSpPr txBox="1"/>
          <p:nvPr>
            <p:ph idx="1" type="body"/>
          </p:nvPr>
        </p:nvSpPr>
        <p:spPr>
          <a:xfrm>
            <a:off x="360000" y="1080000"/>
            <a:ext cx="5648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87" name="Google Shape;587;p63"/>
          <p:cNvCxnSpPr/>
          <p:nvPr/>
        </p:nvCxnSpPr>
        <p:spPr>
          <a:xfrm flipH="1" rot="10800000">
            <a:off x="556577"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88" name="Google Shape;588;p63"/>
          <p:cNvSpPr txBox="1"/>
          <p:nvPr>
            <p:ph idx="2" type="body"/>
          </p:nvPr>
        </p:nvSpPr>
        <p:spPr>
          <a:xfrm>
            <a:off x="360000" y="1879200"/>
            <a:ext cx="5648400" cy="171767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0"/>
              </a:spcBef>
              <a:spcAft>
                <a:spcPts val="0"/>
              </a:spcAft>
              <a:buSzPts val="1200"/>
              <a:buChar char="\"/>
              <a:defRPr sz="1200">
                <a:solidFill>
                  <a:schemeClr val="dk1"/>
                </a:solidFill>
              </a:defRPr>
            </a:lvl1pPr>
            <a:lvl2pPr indent="-330200" lvl="1" marL="914400" algn="l">
              <a:lnSpc>
                <a:spcPct val="120000"/>
              </a:lnSpc>
              <a:spcBef>
                <a:spcPts val="6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9" name="Google Shape;589;p63"/>
          <p:cNvSpPr/>
          <p:nvPr/>
        </p:nvSpPr>
        <p:spPr>
          <a:xfrm>
            <a:off x="6174784" y="1073150"/>
            <a:ext cx="5634000" cy="252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0" name="Google Shape;590;p63"/>
          <p:cNvSpPr txBox="1"/>
          <p:nvPr>
            <p:ph idx="3" type="body"/>
          </p:nvPr>
        </p:nvSpPr>
        <p:spPr>
          <a:xfrm>
            <a:off x="6182360" y="1080000"/>
            <a:ext cx="5634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91" name="Google Shape;591;p63"/>
          <p:cNvCxnSpPr/>
          <p:nvPr/>
        </p:nvCxnSpPr>
        <p:spPr>
          <a:xfrm flipH="1" rot="10800000">
            <a:off x="6378937" y="168084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92" name="Google Shape;592;p63"/>
          <p:cNvSpPr txBox="1"/>
          <p:nvPr>
            <p:ph idx="4" type="body"/>
          </p:nvPr>
        </p:nvSpPr>
        <p:spPr>
          <a:xfrm>
            <a:off x="6182360" y="1879200"/>
            <a:ext cx="5632450" cy="171767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1200"/>
              </a:spcBef>
              <a:spcAft>
                <a:spcPts val="0"/>
              </a:spcAft>
              <a:buSzPts val="1200"/>
              <a:buChar char="\"/>
              <a:defRPr sz="1200">
                <a:solidFill>
                  <a:schemeClr val="dk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3" name="Google Shape;593;p63"/>
          <p:cNvSpPr/>
          <p:nvPr/>
        </p:nvSpPr>
        <p:spPr>
          <a:xfrm>
            <a:off x="352424" y="3786270"/>
            <a:ext cx="5648400" cy="252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4" name="Google Shape;594;p63"/>
          <p:cNvSpPr txBox="1"/>
          <p:nvPr>
            <p:ph idx="5" type="body"/>
          </p:nvPr>
        </p:nvSpPr>
        <p:spPr>
          <a:xfrm>
            <a:off x="360000" y="3793120"/>
            <a:ext cx="56484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95" name="Google Shape;595;p63"/>
          <p:cNvCxnSpPr/>
          <p:nvPr/>
        </p:nvCxnSpPr>
        <p:spPr>
          <a:xfrm flipH="1" rot="10800000">
            <a:off x="556577" y="439396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596" name="Google Shape;596;p63"/>
          <p:cNvSpPr txBox="1"/>
          <p:nvPr>
            <p:ph idx="6" type="body"/>
          </p:nvPr>
        </p:nvSpPr>
        <p:spPr>
          <a:xfrm>
            <a:off x="360000" y="4592320"/>
            <a:ext cx="5648400" cy="171767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1200"/>
              </a:spcBef>
              <a:spcAft>
                <a:spcPts val="0"/>
              </a:spcAft>
              <a:buSzPts val="1200"/>
              <a:buChar char="\"/>
              <a:defRPr sz="1200">
                <a:solidFill>
                  <a:schemeClr val="dk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7" name="Google Shape;597;p63"/>
          <p:cNvSpPr/>
          <p:nvPr/>
        </p:nvSpPr>
        <p:spPr>
          <a:xfrm>
            <a:off x="6174784" y="3786270"/>
            <a:ext cx="5634000" cy="252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598" name="Google Shape;598;p63"/>
          <p:cNvSpPr txBox="1"/>
          <p:nvPr>
            <p:ph idx="7" type="body"/>
          </p:nvPr>
        </p:nvSpPr>
        <p:spPr>
          <a:xfrm>
            <a:off x="6182360" y="3793120"/>
            <a:ext cx="5634000" cy="77928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1600"/>
              <a:buNone/>
              <a:defRPr b="1">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cxnSp>
        <p:nvCxnSpPr>
          <p:cNvPr id="599" name="Google Shape;599;p63"/>
          <p:cNvCxnSpPr/>
          <p:nvPr/>
        </p:nvCxnSpPr>
        <p:spPr>
          <a:xfrm flipH="1" rot="10800000">
            <a:off x="6378937" y="4393965"/>
            <a:ext cx="276543" cy="1"/>
          </a:xfrm>
          <a:prstGeom prst="straightConnector1">
            <a:avLst/>
          </a:prstGeom>
          <a:noFill/>
          <a:ln cap="flat" cmpd="sng" w="19050">
            <a:solidFill>
              <a:schemeClr val="accent1"/>
            </a:solidFill>
            <a:prstDash val="solid"/>
            <a:miter lim="800000"/>
            <a:headEnd len="sm" w="sm" type="none"/>
            <a:tailEnd len="sm" w="sm" type="none"/>
          </a:ln>
        </p:spPr>
      </p:cxnSp>
      <p:sp>
        <p:nvSpPr>
          <p:cNvPr id="600" name="Google Shape;600;p63"/>
          <p:cNvSpPr txBox="1"/>
          <p:nvPr>
            <p:ph idx="8" type="body"/>
          </p:nvPr>
        </p:nvSpPr>
        <p:spPr>
          <a:xfrm>
            <a:off x="6182360" y="4592320"/>
            <a:ext cx="5632450" cy="1717675"/>
          </a:xfrm>
          <a:prstGeom prst="rect">
            <a:avLst/>
          </a:prstGeom>
          <a:noFill/>
          <a:ln>
            <a:noFill/>
          </a:ln>
        </p:spPr>
        <p:txBody>
          <a:bodyPr anchorCtr="0" anchor="t" bIns="180000" lIns="180000" spcFirstLastPara="1" rIns="180000" wrap="square" tIns="0">
            <a:normAutofit/>
          </a:bodyPr>
          <a:lstStyle>
            <a:lvl1pPr indent="-304800" lvl="0" marL="457200" algn="l">
              <a:lnSpc>
                <a:spcPct val="120000"/>
              </a:lnSpc>
              <a:spcBef>
                <a:spcPts val="1200"/>
              </a:spcBef>
              <a:spcAft>
                <a:spcPts val="0"/>
              </a:spcAft>
              <a:buSzPts val="1200"/>
              <a:buChar char="\"/>
              <a:defRPr sz="1200">
                <a:solidFill>
                  <a:schemeClr val="dk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chemeClr val="dk1"/>
                </a:solidFill>
              </a:defRPr>
            </a:lvl2pPr>
            <a:lvl3pPr indent="-228600" lvl="2" marL="1371600" algn="l">
              <a:lnSpc>
                <a:spcPct val="120000"/>
              </a:lnSpc>
              <a:spcBef>
                <a:spcPts val="500"/>
              </a:spcBef>
              <a:spcAft>
                <a:spcPts val="0"/>
              </a:spcAft>
              <a:buSzPts val="1600"/>
              <a:buNone/>
              <a:defRPr>
                <a:solidFill>
                  <a:schemeClr val="dk1"/>
                </a:solidFill>
              </a:defRPr>
            </a:lvl3pPr>
            <a:lvl4pPr indent="-330200" lvl="3" marL="1828800" algn="l">
              <a:lnSpc>
                <a:spcPct val="120000"/>
              </a:lnSpc>
              <a:spcBef>
                <a:spcPts val="500"/>
              </a:spcBef>
              <a:spcAft>
                <a:spcPts val="0"/>
              </a:spcAft>
              <a:buSzPts val="1600"/>
              <a:buChar char="•"/>
              <a:defRPr>
                <a:solidFill>
                  <a:schemeClr val="dk1"/>
                </a:solidFill>
              </a:defRPr>
            </a:lvl4pPr>
            <a:lvl5pPr indent="-330200" lvl="4" marL="2286000" algn="l">
              <a:lnSpc>
                <a:spcPct val="120000"/>
              </a:lnSpc>
              <a:spcBef>
                <a:spcPts val="500"/>
              </a:spcBef>
              <a:spcAft>
                <a:spcPts val="0"/>
              </a:spcAft>
              <a:buSzPts val="1600"/>
              <a:buChar char="•"/>
              <a:defRPr>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with Icon">
  <p:cSld name="2 Column with Icon">
    <p:spTree>
      <p:nvGrpSpPr>
        <p:cNvPr id="601" name="Shape 601"/>
        <p:cNvGrpSpPr/>
        <p:nvPr/>
      </p:nvGrpSpPr>
      <p:grpSpPr>
        <a:xfrm>
          <a:off x="0" y="0"/>
          <a:ext cx="0" cy="0"/>
          <a:chOff x="0" y="0"/>
          <a:chExt cx="0" cy="0"/>
        </a:xfrm>
      </p:grpSpPr>
      <p:sp>
        <p:nvSpPr>
          <p:cNvPr id="602" name="Google Shape;602;p64"/>
          <p:cNvSpPr/>
          <p:nvPr/>
        </p:nvSpPr>
        <p:spPr>
          <a:xfrm>
            <a:off x="352425" y="2329916"/>
            <a:ext cx="5652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03" name="Google Shape;603;p64"/>
          <p:cNvSpPr txBox="1"/>
          <p:nvPr>
            <p:ph idx="1" type="body"/>
          </p:nvPr>
        </p:nvSpPr>
        <p:spPr>
          <a:xfrm>
            <a:off x="360362" y="2329915"/>
            <a:ext cx="5652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4" name="Google Shape;604;p64"/>
          <p:cNvSpPr txBox="1"/>
          <p:nvPr>
            <p:ph idx="2" type="body"/>
          </p:nvPr>
        </p:nvSpPr>
        <p:spPr>
          <a:xfrm>
            <a:off x="360363" y="3833908"/>
            <a:ext cx="5652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5" name="Google Shape;605;p64"/>
          <p:cNvSpPr/>
          <p:nvPr/>
        </p:nvSpPr>
        <p:spPr>
          <a:xfrm>
            <a:off x="6175023" y="2329916"/>
            <a:ext cx="5652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06" name="Google Shape;606;p64"/>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07" name="Google Shape;607;p64"/>
          <p:cNvSpPr txBox="1"/>
          <p:nvPr>
            <p:ph idx="3" type="body"/>
          </p:nvPr>
        </p:nvSpPr>
        <p:spPr>
          <a:xfrm>
            <a:off x="352425" y="1073150"/>
            <a:ext cx="11476038" cy="859210"/>
          </a:xfrm>
          <a:prstGeom prst="rect">
            <a:avLst/>
          </a:prstGeom>
          <a:noFill/>
          <a:ln>
            <a:noFill/>
          </a:ln>
        </p:spPr>
        <p:txBody>
          <a:bodyPr anchorCtr="0" anchor="t" bIns="0" lIns="0" spcFirstLastPara="1" rIns="0" wrap="square" tIns="0">
            <a:spAutoFit/>
          </a:bodyPr>
          <a:lstStyle>
            <a:lvl1pPr indent="-228600" lvl="0" marL="457200" algn="l">
              <a:lnSpc>
                <a:spcPct val="120000"/>
              </a:lnSpc>
              <a:spcBef>
                <a:spcPts val="0"/>
              </a:spcBef>
              <a:spcAft>
                <a:spcPts val="0"/>
              </a:spcAft>
              <a:buSzPts val="1600"/>
              <a:buNone/>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8" name="Google Shape;608;p64"/>
          <p:cNvSpPr/>
          <p:nvPr>
            <p:ph idx="4" type="pic"/>
          </p:nvPr>
        </p:nvSpPr>
        <p:spPr>
          <a:xfrm>
            <a:off x="550800" y="2574000"/>
            <a:ext cx="594000" cy="594000"/>
          </a:xfrm>
          <a:prstGeom prst="rect">
            <a:avLst/>
          </a:prstGeom>
          <a:noFill/>
          <a:ln>
            <a:noFill/>
          </a:ln>
        </p:spPr>
      </p:sp>
      <p:sp>
        <p:nvSpPr>
          <p:cNvPr id="609" name="Google Shape;609;p64"/>
          <p:cNvSpPr txBox="1"/>
          <p:nvPr>
            <p:ph idx="5" type="body"/>
          </p:nvPr>
        </p:nvSpPr>
        <p:spPr>
          <a:xfrm>
            <a:off x="6175023" y="2329915"/>
            <a:ext cx="5652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0" name="Google Shape;610;p64"/>
          <p:cNvSpPr txBox="1"/>
          <p:nvPr>
            <p:ph idx="6" type="body"/>
          </p:nvPr>
        </p:nvSpPr>
        <p:spPr>
          <a:xfrm>
            <a:off x="6175023" y="3833908"/>
            <a:ext cx="5652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1" name="Google Shape;611;p64"/>
          <p:cNvSpPr/>
          <p:nvPr>
            <p:ph idx="7" type="pic"/>
          </p:nvPr>
        </p:nvSpPr>
        <p:spPr>
          <a:xfrm>
            <a:off x="6358623" y="2574000"/>
            <a:ext cx="594000" cy="594000"/>
          </a:xfrm>
          <a:prstGeom prst="rect">
            <a:avLst/>
          </a:prstGeom>
          <a:noFill/>
          <a:ln>
            <a:noFill/>
          </a:ln>
        </p:spPr>
      </p:sp>
      <p:sp>
        <p:nvSpPr>
          <p:cNvPr id="612" name="Google Shape;612;p6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With Image 2" showMasterSp="0">
  <p:cSld name="Cover Slide With Image 2">
    <p:spTree>
      <p:nvGrpSpPr>
        <p:cNvPr id="47" name="Shape 47"/>
        <p:cNvGrpSpPr/>
        <p:nvPr/>
      </p:nvGrpSpPr>
      <p:grpSpPr>
        <a:xfrm>
          <a:off x="0" y="0"/>
          <a:ext cx="0" cy="0"/>
          <a:chOff x="0" y="0"/>
          <a:chExt cx="0" cy="0"/>
        </a:xfrm>
      </p:grpSpPr>
      <p:pic>
        <p:nvPicPr>
          <p:cNvPr id="48" name="Google Shape;48;p10"/>
          <p:cNvPicPr preferRelativeResize="0"/>
          <p:nvPr/>
        </p:nvPicPr>
        <p:blipFill rotWithShape="1">
          <a:blip r:embed="rId2">
            <a:alphaModFix/>
          </a:blip>
          <a:srcRect b="0" l="20779" r="0" t="0"/>
          <a:stretch/>
        </p:blipFill>
        <p:spPr>
          <a:xfrm flipH="1" rot="10800000">
            <a:off x="0" y="0"/>
            <a:ext cx="9658661" cy="6858000"/>
          </a:xfrm>
          <a:prstGeom prst="rect">
            <a:avLst/>
          </a:prstGeom>
          <a:noFill/>
          <a:ln>
            <a:noFill/>
          </a:ln>
        </p:spPr>
      </p:pic>
      <p:pic>
        <p:nvPicPr>
          <p:cNvPr id="49" name="Google Shape;49;p10"/>
          <p:cNvPicPr preferRelativeResize="0"/>
          <p:nvPr/>
        </p:nvPicPr>
        <p:blipFill rotWithShape="1">
          <a:blip r:embed="rId3">
            <a:alphaModFix/>
          </a:blip>
          <a:srcRect b="0" l="0" r="0" t="0"/>
          <a:stretch/>
        </p:blipFill>
        <p:spPr>
          <a:xfrm>
            <a:off x="360384" y="4755536"/>
            <a:ext cx="2322218" cy="2322218"/>
          </a:xfrm>
          <a:prstGeom prst="rect">
            <a:avLst/>
          </a:prstGeom>
          <a:noFill/>
          <a:ln>
            <a:noFill/>
          </a:ln>
        </p:spPr>
      </p:pic>
      <p:cxnSp>
        <p:nvCxnSpPr>
          <p:cNvPr id="50" name="Google Shape;50;p10"/>
          <p:cNvCxnSpPr/>
          <p:nvPr/>
        </p:nvCxnSpPr>
        <p:spPr>
          <a:xfrm>
            <a:off x="2934715" y="5662048"/>
            <a:ext cx="0" cy="509196"/>
          </a:xfrm>
          <a:prstGeom prst="straightConnector1">
            <a:avLst/>
          </a:prstGeom>
          <a:noFill/>
          <a:ln cap="flat" cmpd="sng" w="9525">
            <a:solidFill>
              <a:schemeClr val="lt1"/>
            </a:solidFill>
            <a:prstDash val="solid"/>
            <a:miter lim="800000"/>
            <a:headEnd len="sm" w="sm" type="none"/>
            <a:tailEnd len="sm" w="sm" type="none"/>
          </a:ln>
        </p:spPr>
      </p:cxnSp>
      <p:pic>
        <p:nvPicPr>
          <p:cNvPr descr="A person pointing at a screen&#10;&#10;Description automatically generated" id="51" name="Google Shape;51;p10"/>
          <p:cNvPicPr preferRelativeResize="0"/>
          <p:nvPr/>
        </p:nvPicPr>
        <p:blipFill rotWithShape="1">
          <a:blip r:embed="rId4">
            <a:alphaModFix/>
          </a:blip>
          <a:srcRect b="0" l="0" r="0" t="0"/>
          <a:stretch/>
        </p:blipFill>
        <p:spPr>
          <a:xfrm>
            <a:off x="368287" y="0"/>
            <a:ext cx="11848204" cy="6858000"/>
          </a:xfrm>
          <a:prstGeom prst="rect">
            <a:avLst/>
          </a:prstGeom>
          <a:noFill/>
          <a:ln>
            <a:noFill/>
          </a:ln>
        </p:spPr>
      </p:pic>
      <p:sp>
        <p:nvSpPr>
          <p:cNvPr id="52" name="Google Shape;52;p10"/>
          <p:cNvSpPr txBox="1"/>
          <p:nvPr>
            <p:ph type="title"/>
          </p:nvPr>
        </p:nvSpPr>
        <p:spPr>
          <a:xfrm>
            <a:off x="329184" y="792268"/>
            <a:ext cx="6167870" cy="1740586"/>
          </a:xfrm>
          <a:prstGeom prst="rect">
            <a:avLst/>
          </a:prstGeom>
          <a:noFill/>
          <a:ln>
            <a:noFill/>
          </a:ln>
        </p:spPr>
        <p:txBody>
          <a:bodyPr anchorCtr="0" anchor="ctr" bIns="45700" lIns="0" spcFirstLastPara="1" rIns="91425" wrap="square" tIns="45700">
            <a:noAutofit/>
          </a:bodyPr>
          <a:lstStyle>
            <a:lvl1pPr lvl="0" marR="0" rtl="0" algn="l">
              <a:lnSpc>
                <a:spcPct val="90000"/>
              </a:lnSpc>
              <a:spcBef>
                <a:spcPts val="0"/>
              </a:spcBef>
              <a:spcAft>
                <a:spcPts val="0"/>
              </a:spcAft>
              <a:buClr>
                <a:schemeClr val="lt1"/>
              </a:buClr>
              <a:buSzPts val="5500"/>
              <a:buFont typeface="Arial"/>
              <a:buNone/>
              <a:defRPr b="1" i="0" sz="55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53" name="Google Shape;53;p10"/>
          <p:cNvGrpSpPr/>
          <p:nvPr/>
        </p:nvGrpSpPr>
        <p:grpSpPr>
          <a:xfrm>
            <a:off x="3177814" y="5670049"/>
            <a:ext cx="2195744" cy="509196"/>
            <a:chOff x="10221765" y="6288401"/>
            <a:chExt cx="1624160" cy="376645"/>
          </a:xfrm>
        </p:grpSpPr>
        <p:sp>
          <p:nvSpPr>
            <p:cNvPr id="54" name="Google Shape;54;p10"/>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55" name="Google Shape;55;p10"/>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56" name="Google Shape;56;p10"/>
          <p:cNvSpPr txBox="1"/>
          <p:nvPr>
            <p:ph idx="1" type="body"/>
          </p:nvPr>
        </p:nvSpPr>
        <p:spPr>
          <a:xfrm>
            <a:off x="329184" y="28217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137">
          <p15:clr>
            <a:srgbClr val="FBAE40"/>
          </p15:clr>
        </p15:guide>
        <p15:guide id="2" pos="384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with Icon">
  <p:cSld name="3 Column with Icon">
    <p:spTree>
      <p:nvGrpSpPr>
        <p:cNvPr id="613" name="Shape 613"/>
        <p:cNvGrpSpPr/>
        <p:nvPr/>
      </p:nvGrpSpPr>
      <p:grpSpPr>
        <a:xfrm>
          <a:off x="0" y="0"/>
          <a:ext cx="0" cy="0"/>
          <a:chOff x="0" y="0"/>
          <a:chExt cx="0" cy="0"/>
        </a:xfrm>
      </p:grpSpPr>
      <p:sp>
        <p:nvSpPr>
          <p:cNvPr id="614" name="Google Shape;614;p65"/>
          <p:cNvSpPr/>
          <p:nvPr/>
        </p:nvSpPr>
        <p:spPr>
          <a:xfrm>
            <a:off x="352425" y="2329916"/>
            <a:ext cx="37044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15" name="Google Shape;615;p65"/>
          <p:cNvSpPr txBox="1"/>
          <p:nvPr>
            <p:ph idx="1" type="body"/>
          </p:nvPr>
        </p:nvSpPr>
        <p:spPr>
          <a:xfrm>
            <a:off x="360362" y="2329915"/>
            <a:ext cx="37044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6" name="Google Shape;616;p65"/>
          <p:cNvSpPr txBox="1"/>
          <p:nvPr>
            <p:ph idx="2" type="body"/>
          </p:nvPr>
        </p:nvSpPr>
        <p:spPr>
          <a:xfrm>
            <a:off x="360363" y="3833908"/>
            <a:ext cx="37044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7" name="Google Shape;617;p65"/>
          <p:cNvSpPr/>
          <p:nvPr/>
        </p:nvSpPr>
        <p:spPr>
          <a:xfrm>
            <a:off x="4248000" y="2329916"/>
            <a:ext cx="37044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18" name="Google Shape;618;p65"/>
          <p:cNvSpPr/>
          <p:nvPr/>
        </p:nvSpPr>
        <p:spPr>
          <a:xfrm>
            <a:off x="8128311" y="2329916"/>
            <a:ext cx="37044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19" name="Google Shape;619;p6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20" name="Google Shape;620;p65"/>
          <p:cNvSpPr txBox="1"/>
          <p:nvPr>
            <p:ph idx="3" type="body"/>
          </p:nvPr>
        </p:nvSpPr>
        <p:spPr>
          <a:xfrm>
            <a:off x="352425" y="1073150"/>
            <a:ext cx="11476038" cy="859210"/>
          </a:xfrm>
          <a:prstGeom prst="rect">
            <a:avLst/>
          </a:prstGeom>
          <a:noFill/>
          <a:ln>
            <a:noFill/>
          </a:ln>
        </p:spPr>
        <p:txBody>
          <a:bodyPr anchorCtr="0" anchor="t" bIns="0" lIns="0" spcFirstLastPara="1" rIns="0" wrap="square" tIns="0">
            <a:spAutoFit/>
          </a:bodyPr>
          <a:lstStyle>
            <a:lvl1pPr indent="-228600" lvl="0" marL="457200" algn="l">
              <a:lnSpc>
                <a:spcPct val="120000"/>
              </a:lnSpc>
              <a:spcBef>
                <a:spcPts val="0"/>
              </a:spcBef>
              <a:spcAft>
                <a:spcPts val="0"/>
              </a:spcAft>
              <a:buSzPts val="1600"/>
              <a:buNone/>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1" name="Google Shape;621;p65"/>
          <p:cNvSpPr/>
          <p:nvPr>
            <p:ph idx="4" type="pic"/>
          </p:nvPr>
        </p:nvSpPr>
        <p:spPr>
          <a:xfrm>
            <a:off x="550800" y="2574000"/>
            <a:ext cx="594000" cy="594000"/>
          </a:xfrm>
          <a:prstGeom prst="rect">
            <a:avLst/>
          </a:prstGeom>
          <a:noFill/>
          <a:ln>
            <a:noFill/>
          </a:ln>
        </p:spPr>
      </p:sp>
      <p:sp>
        <p:nvSpPr>
          <p:cNvPr id="622" name="Google Shape;622;p65"/>
          <p:cNvSpPr txBox="1"/>
          <p:nvPr>
            <p:ph idx="5" type="body"/>
          </p:nvPr>
        </p:nvSpPr>
        <p:spPr>
          <a:xfrm>
            <a:off x="4248000" y="2329915"/>
            <a:ext cx="37044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3" name="Google Shape;623;p65"/>
          <p:cNvSpPr txBox="1"/>
          <p:nvPr>
            <p:ph idx="6" type="body"/>
          </p:nvPr>
        </p:nvSpPr>
        <p:spPr>
          <a:xfrm>
            <a:off x="4248000" y="3833908"/>
            <a:ext cx="37044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4" name="Google Shape;624;p65"/>
          <p:cNvSpPr txBox="1"/>
          <p:nvPr>
            <p:ph idx="7" type="body"/>
          </p:nvPr>
        </p:nvSpPr>
        <p:spPr>
          <a:xfrm>
            <a:off x="8128311" y="2329915"/>
            <a:ext cx="37044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5" name="Google Shape;625;p65"/>
          <p:cNvSpPr txBox="1"/>
          <p:nvPr>
            <p:ph idx="8" type="body"/>
          </p:nvPr>
        </p:nvSpPr>
        <p:spPr>
          <a:xfrm>
            <a:off x="8128311" y="3833908"/>
            <a:ext cx="37044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6" name="Google Shape;626;p65"/>
          <p:cNvSpPr/>
          <p:nvPr>
            <p:ph idx="9" type="pic"/>
          </p:nvPr>
        </p:nvSpPr>
        <p:spPr>
          <a:xfrm>
            <a:off x="4431600" y="2574000"/>
            <a:ext cx="594000" cy="594000"/>
          </a:xfrm>
          <a:prstGeom prst="rect">
            <a:avLst/>
          </a:prstGeom>
          <a:noFill/>
          <a:ln>
            <a:noFill/>
          </a:ln>
        </p:spPr>
      </p:sp>
      <p:sp>
        <p:nvSpPr>
          <p:cNvPr id="627" name="Google Shape;627;p65"/>
          <p:cNvSpPr/>
          <p:nvPr>
            <p:ph idx="13" type="pic"/>
          </p:nvPr>
        </p:nvSpPr>
        <p:spPr>
          <a:xfrm>
            <a:off x="8308311" y="2574000"/>
            <a:ext cx="594000" cy="594000"/>
          </a:xfrm>
          <a:prstGeom prst="rect">
            <a:avLst/>
          </a:prstGeom>
          <a:noFill/>
          <a:ln>
            <a:noFill/>
          </a:ln>
        </p:spPr>
      </p:sp>
      <p:sp>
        <p:nvSpPr>
          <p:cNvPr id="628" name="Google Shape;628;p6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with Icon">
  <p:cSld name="4 Column with Icon">
    <p:spTree>
      <p:nvGrpSpPr>
        <p:cNvPr id="629" name="Shape 629"/>
        <p:cNvGrpSpPr/>
        <p:nvPr/>
      </p:nvGrpSpPr>
      <p:grpSpPr>
        <a:xfrm>
          <a:off x="0" y="0"/>
          <a:ext cx="0" cy="0"/>
          <a:chOff x="0" y="0"/>
          <a:chExt cx="0" cy="0"/>
        </a:xfrm>
      </p:grpSpPr>
      <p:sp>
        <p:nvSpPr>
          <p:cNvPr id="630" name="Google Shape;630;p66"/>
          <p:cNvSpPr/>
          <p:nvPr/>
        </p:nvSpPr>
        <p:spPr>
          <a:xfrm>
            <a:off x="352425" y="2329916"/>
            <a:ext cx="2736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31" name="Google Shape;631;p66"/>
          <p:cNvSpPr txBox="1"/>
          <p:nvPr>
            <p:ph idx="1" type="body"/>
          </p:nvPr>
        </p:nvSpPr>
        <p:spPr>
          <a:xfrm>
            <a:off x="360362" y="2329915"/>
            <a:ext cx="2736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2" name="Google Shape;632;p66"/>
          <p:cNvSpPr txBox="1"/>
          <p:nvPr>
            <p:ph idx="2" type="body"/>
          </p:nvPr>
        </p:nvSpPr>
        <p:spPr>
          <a:xfrm>
            <a:off x="360363" y="3833908"/>
            <a:ext cx="2736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3" name="Google Shape;633;p66"/>
          <p:cNvSpPr/>
          <p:nvPr/>
        </p:nvSpPr>
        <p:spPr>
          <a:xfrm>
            <a:off x="3272400" y="2329200"/>
            <a:ext cx="2736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34" name="Google Shape;634;p66"/>
          <p:cNvSpPr/>
          <p:nvPr/>
        </p:nvSpPr>
        <p:spPr>
          <a:xfrm>
            <a:off x="6181200" y="2329200"/>
            <a:ext cx="2736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35" name="Google Shape;635;p66"/>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36" name="Google Shape;636;p66"/>
          <p:cNvSpPr txBox="1"/>
          <p:nvPr>
            <p:ph idx="3" type="body"/>
          </p:nvPr>
        </p:nvSpPr>
        <p:spPr>
          <a:xfrm>
            <a:off x="352425" y="1073150"/>
            <a:ext cx="11476038" cy="859210"/>
          </a:xfrm>
          <a:prstGeom prst="rect">
            <a:avLst/>
          </a:prstGeom>
          <a:noFill/>
          <a:ln>
            <a:noFill/>
          </a:ln>
        </p:spPr>
        <p:txBody>
          <a:bodyPr anchorCtr="0" anchor="t" bIns="0" lIns="0" spcFirstLastPara="1" rIns="0" wrap="square" tIns="0">
            <a:spAutoFit/>
          </a:bodyPr>
          <a:lstStyle>
            <a:lvl1pPr indent="-228600" lvl="0" marL="457200" algn="l">
              <a:lnSpc>
                <a:spcPct val="120000"/>
              </a:lnSpc>
              <a:spcBef>
                <a:spcPts val="0"/>
              </a:spcBef>
              <a:spcAft>
                <a:spcPts val="0"/>
              </a:spcAft>
              <a:buSzPts val="1600"/>
              <a:buNone/>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7" name="Google Shape;637;p66"/>
          <p:cNvSpPr/>
          <p:nvPr>
            <p:ph idx="4" type="pic"/>
          </p:nvPr>
        </p:nvSpPr>
        <p:spPr>
          <a:xfrm>
            <a:off x="550800" y="2574000"/>
            <a:ext cx="594000" cy="594000"/>
          </a:xfrm>
          <a:prstGeom prst="rect">
            <a:avLst/>
          </a:prstGeom>
          <a:noFill/>
          <a:ln>
            <a:noFill/>
          </a:ln>
        </p:spPr>
      </p:sp>
      <p:sp>
        <p:nvSpPr>
          <p:cNvPr id="638" name="Google Shape;638;p66"/>
          <p:cNvSpPr txBox="1"/>
          <p:nvPr>
            <p:ph idx="5" type="body"/>
          </p:nvPr>
        </p:nvSpPr>
        <p:spPr>
          <a:xfrm>
            <a:off x="3272400" y="2329915"/>
            <a:ext cx="2736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9" name="Google Shape;639;p66"/>
          <p:cNvSpPr txBox="1"/>
          <p:nvPr>
            <p:ph idx="6" type="body"/>
          </p:nvPr>
        </p:nvSpPr>
        <p:spPr>
          <a:xfrm>
            <a:off x="3272400" y="3833908"/>
            <a:ext cx="2736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0" name="Google Shape;640;p66"/>
          <p:cNvSpPr txBox="1"/>
          <p:nvPr>
            <p:ph idx="7" type="body"/>
          </p:nvPr>
        </p:nvSpPr>
        <p:spPr>
          <a:xfrm>
            <a:off x="6181200" y="2329200"/>
            <a:ext cx="2736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1" name="Google Shape;641;p66"/>
          <p:cNvSpPr txBox="1"/>
          <p:nvPr>
            <p:ph idx="8" type="body"/>
          </p:nvPr>
        </p:nvSpPr>
        <p:spPr>
          <a:xfrm>
            <a:off x="6181200" y="3834000"/>
            <a:ext cx="2736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2" name="Google Shape;642;p66"/>
          <p:cNvSpPr/>
          <p:nvPr>
            <p:ph idx="9" type="pic"/>
          </p:nvPr>
        </p:nvSpPr>
        <p:spPr>
          <a:xfrm>
            <a:off x="3448175" y="2574000"/>
            <a:ext cx="594000" cy="594000"/>
          </a:xfrm>
          <a:prstGeom prst="rect">
            <a:avLst/>
          </a:prstGeom>
          <a:noFill/>
          <a:ln>
            <a:noFill/>
          </a:ln>
        </p:spPr>
      </p:sp>
      <p:sp>
        <p:nvSpPr>
          <p:cNvPr id="643" name="Google Shape;643;p66"/>
          <p:cNvSpPr/>
          <p:nvPr>
            <p:ph idx="13" type="pic"/>
          </p:nvPr>
        </p:nvSpPr>
        <p:spPr>
          <a:xfrm>
            <a:off x="6363075" y="2574000"/>
            <a:ext cx="594000" cy="594000"/>
          </a:xfrm>
          <a:prstGeom prst="rect">
            <a:avLst/>
          </a:prstGeom>
          <a:noFill/>
          <a:ln>
            <a:noFill/>
          </a:ln>
        </p:spPr>
      </p:sp>
      <p:sp>
        <p:nvSpPr>
          <p:cNvPr id="644" name="Google Shape;644;p66"/>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5" name="Google Shape;645;p66"/>
          <p:cNvSpPr/>
          <p:nvPr/>
        </p:nvSpPr>
        <p:spPr>
          <a:xfrm>
            <a:off x="9093600" y="2329200"/>
            <a:ext cx="2736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46" name="Google Shape;646;p66"/>
          <p:cNvSpPr txBox="1"/>
          <p:nvPr>
            <p:ph idx="14" type="body"/>
          </p:nvPr>
        </p:nvSpPr>
        <p:spPr>
          <a:xfrm>
            <a:off x="9093600" y="2329200"/>
            <a:ext cx="2736000" cy="1503993"/>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7" name="Google Shape;647;p66"/>
          <p:cNvSpPr txBox="1"/>
          <p:nvPr>
            <p:ph idx="15" type="body"/>
          </p:nvPr>
        </p:nvSpPr>
        <p:spPr>
          <a:xfrm>
            <a:off x="9093600" y="3833908"/>
            <a:ext cx="2736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8" name="Google Shape;648;p66"/>
          <p:cNvSpPr/>
          <p:nvPr>
            <p:ph idx="16" type="pic"/>
          </p:nvPr>
        </p:nvSpPr>
        <p:spPr>
          <a:xfrm>
            <a:off x="9277726" y="2574000"/>
            <a:ext cx="594000" cy="594000"/>
          </a:xfrm>
          <a:prstGeom prst="rect">
            <a:avLst/>
          </a:prstGeom>
          <a:noFill/>
          <a:ln>
            <a:noFill/>
          </a:ln>
        </p:spPr>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2162">
          <p15:clr>
            <a:srgbClr val="FBAE40"/>
          </p15:clr>
        </p15:guide>
        <p15:guide id="3" pos="3999">
          <p15:clr>
            <a:srgbClr val="FBAE40"/>
          </p15:clr>
        </p15:guide>
        <p15:guide id="4" pos="5836">
          <p15:clr>
            <a:srgbClr val="FBAE40"/>
          </p15:clr>
        </p15:guide>
        <p15:guide id="5" pos="325">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with Icon">
  <p:cSld name="5 Column with Icon">
    <p:spTree>
      <p:nvGrpSpPr>
        <p:cNvPr id="649" name="Shape 649"/>
        <p:cNvGrpSpPr/>
        <p:nvPr/>
      </p:nvGrpSpPr>
      <p:grpSpPr>
        <a:xfrm>
          <a:off x="0" y="0"/>
          <a:ext cx="0" cy="0"/>
          <a:chOff x="0" y="0"/>
          <a:chExt cx="0" cy="0"/>
        </a:xfrm>
      </p:grpSpPr>
      <p:sp>
        <p:nvSpPr>
          <p:cNvPr id="650" name="Google Shape;650;p67"/>
          <p:cNvSpPr/>
          <p:nvPr/>
        </p:nvSpPr>
        <p:spPr>
          <a:xfrm>
            <a:off x="352425" y="2329916"/>
            <a:ext cx="2160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51" name="Google Shape;651;p67"/>
          <p:cNvSpPr txBox="1"/>
          <p:nvPr>
            <p:ph idx="1" type="body"/>
          </p:nvPr>
        </p:nvSpPr>
        <p:spPr>
          <a:xfrm>
            <a:off x="360362" y="2329915"/>
            <a:ext cx="2160000" cy="1435128"/>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000"/>
              <a:buNone/>
              <a:defRPr b="1" i="0" sz="20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2" name="Google Shape;652;p67"/>
          <p:cNvSpPr txBox="1"/>
          <p:nvPr>
            <p:ph idx="2" type="body"/>
          </p:nvPr>
        </p:nvSpPr>
        <p:spPr>
          <a:xfrm>
            <a:off x="360363" y="3833908"/>
            <a:ext cx="2160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3" name="Google Shape;653;p67"/>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54" name="Google Shape;654;p67"/>
          <p:cNvSpPr txBox="1"/>
          <p:nvPr>
            <p:ph idx="3" type="body"/>
          </p:nvPr>
        </p:nvSpPr>
        <p:spPr>
          <a:xfrm>
            <a:off x="352425" y="1073150"/>
            <a:ext cx="11476038" cy="859210"/>
          </a:xfrm>
          <a:prstGeom prst="rect">
            <a:avLst/>
          </a:prstGeom>
          <a:noFill/>
          <a:ln>
            <a:noFill/>
          </a:ln>
        </p:spPr>
        <p:txBody>
          <a:bodyPr anchorCtr="0" anchor="t" bIns="0" lIns="0" spcFirstLastPara="1" rIns="0" wrap="square" tIns="0">
            <a:spAutoFit/>
          </a:bodyPr>
          <a:lstStyle>
            <a:lvl1pPr indent="-228600" lvl="0" marL="457200" algn="l">
              <a:lnSpc>
                <a:spcPct val="120000"/>
              </a:lnSpc>
              <a:spcBef>
                <a:spcPts val="0"/>
              </a:spcBef>
              <a:spcAft>
                <a:spcPts val="0"/>
              </a:spcAft>
              <a:buSzPts val="1600"/>
              <a:buNone/>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5" name="Google Shape;655;p67"/>
          <p:cNvSpPr/>
          <p:nvPr>
            <p:ph idx="4" type="pic"/>
          </p:nvPr>
        </p:nvSpPr>
        <p:spPr>
          <a:xfrm>
            <a:off x="550800" y="2574000"/>
            <a:ext cx="594000" cy="594000"/>
          </a:xfrm>
          <a:prstGeom prst="rect">
            <a:avLst/>
          </a:prstGeom>
          <a:noFill/>
          <a:ln>
            <a:noFill/>
          </a:ln>
        </p:spPr>
      </p:sp>
      <p:sp>
        <p:nvSpPr>
          <p:cNvPr id="656" name="Google Shape;656;p67"/>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7" name="Google Shape;657;p67"/>
          <p:cNvSpPr/>
          <p:nvPr/>
        </p:nvSpPr>
        <p:spPr>
          <a:xfrm>
            <a:off x="2685600" y="2329200"/>
            <a:ext cx="2160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58" name="Google Shape;658;p67"/>
          <p:cNvSpPr txBox="1"/>
          <p:nvPr>
            <p:ph idx="5" type="body"/>
          </p:nvPr>
        </p:nvSpPr>
        <p:spPr>
          <a:xfrm>
            <a:off x="2685600" y="2329200"/>
            <a:ext cx="2160000" cy="1435128"/>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000"/>
              <a:buNone/>
              <a:defRPr b="1" i="0" sz="20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9" name="Google Shape;659;p67"/>
          <p:cNvSpPr txBox="1"/>
          <p:nvPr>
            <p:ph idx="6" type="body"/>
          </p:nvPr>
        </p:nvSpPr>
        <p:spPr>
          <a:xfrm>
            <a:off x="2685600" y="3834000"/>
            <a:ext cx="2160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0" name="Google Shape;660;p67"/>
          <p:cNvSpPr/>
          <p:nvPr>
            <p:ph idx="7" type="pic"/>
          </p:nvPr>
        </p:nvSpPr>
        <p:spPr>
          <a:xfrm>
            <a:off x="2908239" y="2574000"/>
            <a:ext cx="594000" cy="594000"/>
          </a:xfrm>
          <a:prstGeom prst="rect">
            <a:avLst/>
          </a:prstGeom>
          <a:noFill/>
          <a:ln>
            <a:noFill/>
          </a:ln>
        </p:spPr>
      </p:sp>
      <p:sp>
        <p:nvSpPr>
          <p:cNvPr id="661" name="Google Shape;661;p67"/>
          <p:cNvSpPr/>
          <p:nvPr/>
        </p:nvSpPr>
        <p:spPr>
          <a:xfrm>
            <a:off x="5014800" y="2329200"/>
            <a:ext cx="2160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62" name="Google Shape;662;p67"/>
          <p:cNvSpPr txBox="1"/>
          <p:nvPr>
            <p:ph idx="8" type="body"/>
          </p:nvPr>
        </p:nvSpPr>
        <p:spPr>
          <a:xfrm>
            <a:off x="5014800" y="2329200"/>
            <a:ext cx="2160000" cy="1435128"/>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000"/>
              <a:buNone/>
              <a:defRPr b="1" i="0" sz="20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3" name="Google Shape;663;p67"/>
          <p:cNvSpPr txBox="1"/>
          <p:nvPr>
            <p:ph idx="9" type="body"/>
          </p:nvPr>
        </p:nvSpPr>
        <p:spPr>
          <a:xfrm>
            <a:off x="5014800" y="3834000"/>
            <a:ext cx="2160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4" name="Google Shape;664;p67"/>
          <p:cNvSpPr/>
          <p:nvPr>
            <p:ph idx="13" type="pic"/>
          </p:nvPr>
        </p:nvSpPr>
        <p:spPr>
          <a:xfrm>
            <a:off x="5248799" y="2574000"/>
            <a:ext cx="594000" cy="594000"/>
          </a:xfrm>
          <a:prstGeom prst="rect">
            <a:avLst/>
          </a:prstGeom>
          <a:noFill/>
          <a:ln>
            <a:noFill/>
          </a:ln>
        </p:spPr>
      </p:sp>
      <p:sp>
        <p:nvSpPr>
          <p:cNvPr id="665" name="Google Shape;665;p67"/>
          <p:cNvSpPr/>
          <p:nvPr/>
        </p:nvSpPr>
        <p:spPr>
          <a:xfrm>
            <a:off x="7340400" y="2329200"/>
            <a:ext cx="2160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66" name="Google Shape;666;p67"/>
          <p:cNvSpPr txBox="1"/>
          <p:nvPr>
            <p:ph idx="14" type="body"/>
          </p:nvPr>
        </p:nvSpPr>
        <p:spPr>
          <a:xfrm>
            <a:off x="7340400" y="2329200"/>
            <a:ext cx="2160000" cy="1435128"/>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000"/>
              <a:buNone/>
              <a:defRPr b="1" i="0" sz="20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7" name="Google Shape;667;p67"/>
          <p:cNvSpPr txBox="1"/>
          <p:nvPr>
            <p:ph idx="15" type="body"/>
          </p:nvPr>
        </p:nvSpPr>
        <p:spPr>
          <a:xfrm>
            <a:off x="7340400" y="3834000"/>
            <a:ext cx="2160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68" name="Google Shape;668;p67"/>
          <p:cNvSpPr/>
          <p:nvPr>
            <p:ph idx="16" type="pic"/>
          </p:nvPr>
        </p:nvSpPr>
        <p:spPr>
          <a:xfrm>
            <a:off x="7543800" y="2574000"/>
            <a:ext cx="594000" cy="594000"/>
          </a:xfrm>
          <a:prstGeom prst="rect">
            <a:avLst/>
          </a:prstGeom>
          <a:noFill/>
          <a:ln>
            <a:noFill/>
          </a:ln>
        </p:spPr>
      </p:sp>
      <p:sp>
        <p:nvSpPr>
          <p:cNvPr id="669" name="Google Shape;669;p67"/>
          <p:cNvSpPr/>
          <p:nvPr/>
        </p:nvSpPr>
        <p:spPr>
          <a:xfrm>
            <a:off x="9669600" y="2329200"/>
            <a:ext cx="2160000" cy="3978809"/>
          </a:xfrm>
          <a:prstGeom prst="rect">
            <a:avLst/>
          </a:prstGeom>
          <a:solidFill>
            <a:schemeClr val="lt2"/>
          </a:solidFill>
          <a:ln>
            <a:noFill/>
          </a:ln>
        </p:spPr>
        <p:txBody>
          <a:bodyPr anchorCtr="0" anchor="t" bIns="0" lIns="180000" spcFirstLastPara="1" rIns="180000" wrap="square" tIns="1080000">
            <a:noAutofit/>
          </a:bodyPr>
          <a:lstStyle/>
          <a:p>
            <a:pPr indent="0" lvl="0" marL="0" marR="0" rtl="0" algn="l">
              <a:lnSpc>
                <a:spcPct val="120000"/>
              </a:lnSpc>
              <a:spcBef>
                <a:spcPts val="0"/>
              </a:spcBef>
              <a:spcAft>
                <a:spcPts val="0"/>
              </a:spcAft>
              <a:buNone/>
            </a:pPr>
            <a:r>
              <a:t/>
            </a:r>
            <a:endParaRPr sz="1400">
              <a:solidFill>
                <a:srgbClr val="928F9B"/>
              </a:solidFill>
              <a:latin typeface="Arial"/>
              <a:ea typeface="Arial"/>
              <a:cs typeface="Arial"/>
              <a:sym typeface="Arial"/>
            </a:endParaRPr>
          </a:p>
        </p:txBody>
      </p:sp>
      <p:sp>
        <p:nvSpPr>
          <p:cNvPr id="670" name="Google Shape;670;p67"/>
          <p:cNvSpPr txBox="1"/>
          <p:nvPr>
            <p:ph idx="17" type="body"/>
          </p:nvPr>
        </p:nvSpPr>
        <p:spPr>
          <a:xfrm>
            <a:off x="9675812" y="2329915"/>
            <a:ext cx="2160000" cy="1435128"/>
          </a:xfrm>
          <a:prstGeom prst="rect">
            <a:avLst/>
          </a:prstGeom>
          <a:noFill/>
          <a:ln>
            <a:noFill/>
          </a:ln>
        </p:spPr>
        <p:txBody>
          <a:bodyPr anchorCtr="0" anchor="t" bIns="0" lIns="180000" spcFirstLastPara="1" rIns="180000" wrap="square" tIns="1080000">
            <a:spAutoFit/>
          </a:bodyPr>
          <a:lstStyle>
            <a:lvl1pPr indent="-228600" lvl="0" marL="457200" algn="l">
              <a:lnSpc>
                <a:spcPct val="120000"/>
              </a:lnSpc>
              <a:spcBef>
                <a:spcPts val="1200"/>
              </a:spcBef>
              <a:spcAft>
                <a:spcPts val="0"/>
              </a:spcAft>
              <a:buSzPts val="2000"/>
              <a:buNone/>
              <a:defRPr b="1" i="0" sz="2000">
                <a:solidFill>
                  <a:schemeClr val="dk1"/>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1" name="Google Shape;671;p67"/>
          <p:cNvSpPr txBox="1"/>
          <p:nvPr>
            <p:ph idx="18" type="body"/>
          </p:nvPr>
        </p:nvSpPr>
        <p:spPr>
          <a:xfrm>
            <a:off x="9675813" y="3833908"/>
            <a:ext cx="2160000" cy="2474817"/>
          </a:xfrm>
          <a:prstGeom prst="rect">
            <a:avLst/>
          </a:prstGeom>
          <a:noFill/>
          <a:ln>
            <a:noFill/>
          </a:ln>
        </p:spPr>
        <p:txBody>
          <a:bodyPr anchorCtr="0" anchor="t" bIns="180000" lIns="180000" spcFirstLastPara="1" rIns="180000" wrap="square" tIns="144000">
            <a:normAutofit/>
          </a:bodyPr>
          <a:lstStyle>
            <a:lvl1pPr indent="-317500" lvl="0" marL="457200" algn="l">
              <a:lnSpc>
                <a:spcPct val="120000"/>
              </a:lnSpc>
              <a:spcBef>
                <a:spcPts val="1200"/>
              </a:spcBef>
              <a:spcAft>
                <a:spcPts val="0"/>
              </a:spcAft>
              <a:buSzPts val="1400"/>
              <a:buFont typeface="NTR"/>
              <a:buChar char="\"/>
              <a:defRPr sz="1400">
                <a:solidFill>
                  <a:srgbClr val="928F9B"/>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2" name="Google Shape;672;p67"/>
          <p:cNvSpPr/>
          <p:nvPr>
            <p:ph idx="19" type="pic"/>
          </p:nvPr>
        </p:nvSpPr>
        <p:spPr>
          <a:xfrm>
            <a:off x="9866250" y="2574000"/>
            <a:ext cx="594000" cy="594000"/>
          </a:xfrm>
          <a:prstGeom prst="rect">
            <a:avLst/>
          </a:prstGeom>
          <a:noFill/>
          <a:ln>
            <a:noFill/>
          </a:ln>
        </p:spPr>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2162">
          <p15:clr>
            <a:srgbClr val="FBAE40"/>
          </p15:clr>
        </p15:guide>
        <p15:guide id="3" pos="3999">
          <p15:clr>
            <a:srgbClr val="FBAE40"/>
          </p15:clr>
        </p15:guide>
        <p15:guide id="4" pos="5836">
          <p15:clr>
            <a:srgbClr val="FBAE40"/>
          </p15:clr>
        </p15:guide>
        <p15:guide id="5" pos="325">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or Column">
  <p:cSld name="2 Color Column">
    <p:spTree>
      <p:nvGrpSpPr>
        <p:cNvPr id="673" name="Shape 673"/>
        <p:cNvGrpSpPr/>
        <p:nvPr/>
      </p:nvGrpSpPr>
      <p:grpSpPr>
        <a:xfrm>
          <a:off x="0" y="0"/>
          <a:ext cx="0" cy="0"/>
          <a:chOff x="0" y="0"/>
          <a:chExt cx="0" cy="0"/>
        </a:xfrm>
      </p:grpSpPr>
      <p:sp>
        <p:nvSpPr>
          <p:cNvPr id="674" name="Google Shape;674;p68"/>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75" name="Google Shape;675;p68"/>
          <p:cNvSpPr txBox="1"/>
          <p:nvPr>
            <p:ph idx="1" type="body"/>
          </p:nvPr>
        </p:nvSpPr>
        <p:spPr>
          <a:xfrm>
            <a:off x="360363" y="1072800"/>
            <a:ext cx="5652000" cy="1080000"/>
          </a:xfrm>
          <a:prstGeom prst="rect">
            <a:avLst/>
          </a:prstGeom>
          <a:solidFill>
            <a:schemeClr val="accent4"/>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6" name="Google Shape;676;p68"/>
          <p:cNvSpPr txBox="1"/>
          <p:nvPr>
            <p:ph idx="2" type="body"/>
          </p:nvPr>
        </p:nvSpPr>
        <p:spPr>
          <a:xfrm>
            <a:off x="360363" y="2152800"/>
            <a:ext cx="5652000" cy="416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7" name="Google Shape;677;p68"/>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8" name="Google Shape;678;p68"/>
          <p:cNvSpPr txBox="1"/>
          <p:nvPr>
            <p:ph idx="3" type="body"/>
          </p:nvPr>
        </p:nvSpPr>
        <p:spPr>
          <a:xfrm>
            <a:off x="6179639" y="1072800"/>
            <a:ext cx="5652000" cy="1080000"/>
          </a:xfrm>
          <a:prstGeom prst="rect">
            <a:avLst/>
          </a:prstGeom>
          <a:solidFill>
            <a:schemeClr val="accent3"/>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79" name="Google Shape;679;p68"/>
          <p:cNvSpPr txBox="1"/>
          <p:nvPr>
            <p:ph idx="4" type="body"/>
          </p:nvPr>
        </p:nvSpPr>
        <p:spPr>
          <a:xfrm>
            <a:off x="6179639" y="2152800"/>
            <a:ext cx="5652000" cy="416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or Column">
  <p:cSld name="3 Color Column">
    <p:spTree>
      <p:nvGrpSpPr>
        <p:cNvPr id="680" name="Shape 680"/>
        <p:cNvGrpSpPr/>
        <p:nvPr/>
      </p:nvGrpSpPr>
      <p:grpSpPr>
        <a:xfrm>
          <a:off x="0" y="0"/>
          <a:ext cx="0" cy="0"/>
          <a:chOff x="0" y="0"/>
          <a:chExt cx="0" cy="0"/>
        </a:xfrm>
      </p:grpSpPr>
      <p:sp>
        <p:nvSpPr>
          <p:cNvPr id="681" name="Google Shape;681;p6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82" name="Google Shape;682;p69"/>
          <p:cNvSpPr txBox="1"/>
          <p:nvPr>
            <p:ph idx="1" type="body"/>
          </p:nvPr>
        </p:nvSpPr>
        <p:spPr>
          <a:xfrm>
            <a:off x="360363" y="1072800"/>
            <a:ext cx="3704400" cy="1080000"/>
          </a:xfrm>
          <a:prstGeom prst="rect">
            <a:avLst/>
          </a:prstGeom>
          <a:solidFill>
            <a:schemeClr val="accent4"/>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3" name="Google Shape;683;p69"/>
          <p:cNvSpPr txBox="1"/>
          <p:nvPr>
            <p:ph idx="2" type="body"/>
          </p:nvPr>
        </p:nvSpPr>
        <p:spPr>
          <a:xfrm>
            <a:off x="360363" y="2152800"/>
            <a:ext cx="3704400" cy="416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4" name="Google Shape;684;p69"/>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5" name="Google Shape;685;p69"/>
          <p:cNvSpPr txBox="1"/>
          <p:nvPr>
            <p:ph idx="3" type="body"/>
          </p:nvPr>
        </p:nvSpPr>
        <p:spPr>
          <a:xfrm>
            <a:off x="4248000" y="1072800"/>
            <a:ext cx="3704400" cy="1080000"/>
          </a:xfrm>
          <a:prstGeom prst="rect">
            <a:avLst/>
          </a:prstGeom>
          <a:solidFill>
            <a:schemeClr val="accent3"/>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6" name="Google Shape;686;p69"/>
          <p:cNvSpPr txBox="1"/>
          <p:nvPr>
            <p:ph idx="4" type="body"/>
          </p:nvPr>
        </p:nvSpPr>
        <p:spPr>
          <a:xfrm>
            <a:off x="4248000" y="2152800"/>
            <a:ext cx="3704400" cy="416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7" name="Google Shape;687;p69"/>
          <p:cNvSpPr txBox="1"/>
          <p:nvPr>
            <p:ph idx="5" type="body"/>
          </p:nvPr>
        </p:nvSpPr>
        <p:spPr>
          <a:xfrm>
            <a:off x="8132762" y="1072800"/>
            <a:ext cx="3704400" cy="10800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8" name="Google Shape;688;p69"/>
          <p:cNvSpPr txBox="1"/>
          <p:nvPr>
            <p:ph idx="6" type="body"/>
          </p:nvPr>
        </p:nvSpPr>
        <p:spPr>
          <a:xfrm>
            <a:off x="8132762" y="2152800"/>
            <a:ext cx="3704400" cy="416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or Column">
  <p:cSld name="4 Color Column">
    <p:spTree>
      <p:nvGrpSpPr>
        <p:cNvPr id="689" name="Shape 689"/>
        <p:cNvGrpSpPr/>
        <p:nvPr/>
      </p:nvGrpSpPr>
      <p:grpSpPr>
        <a:xfrm>
          <a:off x="0" y="0"/>
          <a:ext cx="0" cy="0"/>
          <a:chOff x="0" y="0"/>
          <a:chExt cx="0" cy="0"/>
        </a:xfrm>
      </p:grpSpPr>
      <p:sp>
        <p:nvSpPr>
          <p:cNvPr id="690" name="Google Shape;690;p70"/>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691" name="Google Shape;691;p70"/>
          <p:cNvSpPr txBox="1"/>
          <p:nvPr>
            <p:ph idx="1" type="body"/>
          </p:nvPr>
        </p:nvSpPr>
        <p:spPr>
          <a:xfrm>
            <a:off x="360363" y="1072800"/>
            <a:ext cx="2736000" cy="1800000"/>
          </a:xfrm>
          <a:prstGeom prst="rect">
            <a:avLst/>
          </a:prstGeom>
          <a:solidFill>
            <a:schemeClr val="accent4"/>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2" name="Google Shape;692;p70"/>
          <p:cNvSpPr txBox="1"/>
          <p:nvPr>
            <p:ph idx="2" type="body"/>
          </p:nvPr>
        </p:nvSpPr>
        <p:spPr>
          <a:xfrm>
            <a:off x="360363" y="2872800"/>
            <a:ext cx="2736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3" name="Google Shape;693;p70"/>
          <p:cNvSpPr txBox="1"/>
          <p:nvPr>
            <p:ph idx="3" type="body"/>
          </p:nvPr>
        </p:nvSpPr>
        <p:spPr>
          <a:xfrm>
            <a:off x="3272400" y="1072800"/>
            <a:ext cx="2736000" cy="1800000"/>
          </a:xfrm>
          <a:prstGeom prst="rect">
            <a:avLst/>
          </a:prstGeom>
          <a:solidFill>
            <a:schemeClr val="accent3"/>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4" name="Google Shape;694;p70"/>
          <p:cNvSpPr txBox="1"/>
          <p:nvPr>
            <p:ph idx="4" type="body"/>
          </p:nvPr>
        </p:nvSpPr>
        <p:spPr>
          <a:xfrm>
            <a:off x="3272400" y="2872800"/>
            <a:ext cx="2736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5" name="Google Shape;695;p70"/>
          <p:cNvSpPr txBox="1"/>
          <p:nvPr>
            <p:ph idx="5" type="body"/>
          </p:nvPr>
        </p:nvSpPr>
        <p:spPr>
          <a:xfrm>
            <a:off x="6181200" y="1072800"/>
            <a:ext cx="2736000" cy="18000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6" name="Google Shape;696;p70"/>
          <p:cNvSpPr txBox="1"/>
          <p:nvPr>
            <p:ph idx="6" type="body"/>
          </p:nvPr>
        </p:nvSpPr>
        <p:spPr>
          <a:xfrm>
            <a:off x="6181200" y="2872800"/>
            <a:ext cx="2736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7" name="Google Shape;697;p70"/>
          <p:cNvSpPr txBox="1"/>
          <p:nvPr>
            <p:ph idx="7" type="body"/>
          </p:nvPr>
        </p:nvSpPr>
        <p:spPr>
          <a:xfrm>
            <a:off x="9093600" y="1072800"/>
            <a:ext cx="2736000" cy="1800000"/>
          </a:xfrm>
          <a:prstGeom prst="rect">
            <a:avLst/>
          </a:prstGeom>
          <a:solidFill>
            <a:schemeClr val="accent5"/>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8" name="Google Shape;698;p70"/>
          <p:cNvSpPr txBox="1"/>
          <p:nvPr>
            <p:ph idx="8" type="body"/>
          </p:nvPr>
        </p:nvSpPr>
        <p:spPr>
          <a:xfrm>
            <a:off x="9093600" y="2872800"/>
            <a:ext cx="2736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9" name="Google Shape;699;p70"/>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or Column">
  <p:cSld name="5 Color Column">
    <p:spTree>
      <p:nvGrpSpPr>
        <p:cNvPr id="700" name="Shape 700"/>
        <p:cNvGrpSpPr/>
        <p:nvPr/>
      </p:nvGrpSpPr>
      <p:grpSpPr>
        <a:xfrm>
          <a:off x="0" y="0"/>
          <a:ext cx="0" cy="0"/>
          <a:chOff x="0" y="0"/>
          <a:chExt cx="0" cy="0"/>
        </a:xfrm>
      </p:grpSpPr>
      <p:sp>
        <p:nvSpPr>
          <p:cNvPr id="701" name="Google Shape;701;p71"/>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02" name="Google Shape;702;p71"/>
          <p:cNvSpPr txBox="1"/>
          <p:nvPr>
            <p:ph idx="1" type="body"/>
          </p:nvPr>
        </p:nvSpPr>
        <p:spPr>
          <a:xfrm>
            <a:off x="360363" y="1072800"/>
            <a:ext cx="2160000" cy="1800000"/>
          </a:xfrm>
          <a:prstGeom prst="rect">
            <a:avLst/>
          </a:prstGeom>
          <a:solidFill>
            <a:schemeClr val="accent4"/>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3" name="Google Shape;703;p71"/>
          <p:cNvSpPr txBox="1"/>
          <p:nvPr>
            <p:ph idx="2" type="body"/>
          </p:nvPr>
        </p:nvSpPr>
        <p:spPr>
          <a:xfrm>
            <a:off x="360363" y="2872800"/>
            <a:ext cx="2160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4" name="Google Shape;704;p71"/>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5" name="Google Shape;705;p71"/>
          <p:cNvSpPr txBox="1"/>
          <p:nvPr>
            <p:ph idx="3" type="body"/>
          </p:nvPr>
        </p:nvSpPr>
        <p:spPr>
          <a:xfrm>
            <a:off x="2685600" y="1072800"/>
            <a:ext cx="2160000" cy="1800000"/>
          </a:xfrm>
          <a:prstGeom prst="rect">
            <a:avLst/>
          </a:prstGeom>
          <a:solidFill>
            <a:schemeClr val="accent3"/>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6" name="Google Shape;706;p71"/>
          <p:cNvSpPr txBox="1"/>
          <p:nvPr>
            <p:ph idx="4" type="body"/>
          </p:nvPr>
        </p:nvSpPr>
        <p:spPr>
          <a:xfrm>
            <a:off x="2685600" y="2872800"/>
            <a:ext cx="2160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7" name="Google Shape;707;p71"/>
          <p:cNvSpPr txBox="1"/>
          <p:nvPr>
            <p:ph idx="5" type="body"/>
          </p:nvPr>
        </p:nvSpPr>
        <p:spPr>
          <a:xfrm>
            <a:off x="5014800" y="1072800"/>
            <a:ext cx="2160000" cy="1800000"/>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8" name="Google Shape;708;p71"/>
          <p:cNvSpPr txBox="1"/>
          <p:nvPr>
            <p:ph idx="6" type="body"/>
          </p:nvPr>
        </p:nvSpPr>
        <p:spPr>
          <a:xfrm>
            <a:off x="5014800" y="2872800"/>
            <a:ext cx="2160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09" name="Google Shape;709;p71"/>
          <p:cNvSpPr txBox="1"/>
          <p:nvPr>
            <p:ph idx="7" type="body"/>
          </p:nvPr>
        </p:nvSpPr>
        <p:spPr>
          <a:xfrm>
            <a:off x="7340400" y="1072800"/>
            <a:ext cx="2160000" cy="1800000"/>
          </a:xfrm>
          <a:prstGeom prst="rect">
            <a:avLst/>
          </a:prstGeom>
          <a:solidFill>
            <a:schemeClr val="accent5"/>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0" name="Google Shape;710;p71"/>
          <p:cNvSpPr txBox="1"/>
          <p:nvPr>
            <p:ph idx="8" type="body"/>
          </p:nvPr>
        </p:nvSpPr>
        <p:spPr>
          <a:xfrm>
            <a:off x="7340400" y="2872800"/>
            <a:ext cx="2160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1" name="Google Shape;711;p71"/>
          <p:cNvSpPr txBox="1"/>
          <p:nvPr>
            <p:ph idx="9" type="body"/>
          </p:nvPr>
        </p:nvSpPr>
        <p:spPr>
          <a:xfrm>
            <a:off x="9669600" y="1072800"/>
            <a:ext cx="2160000" cy="1800000"/>
          </a:xfrm>
          <a:prstGeom prst="rect">
            <a:avLst/>
          </a:prstGeom>
          <a:solidFill>
            <a:schemeClr val="accent6"/>
          </a:solidFill>
          <a:ln>
            <a:noFill/>
          </a:ln>
        </p:spPr>
        <p:txBody>
          <a:bodyPr anchorCtr="0" anchor="t" bIns="180000" lIns="180000" spcFirstLastPara="1" rIns="180000" wrap="square" tIns="180000">
            <a:normAutofit/>
          </a:bodyPr>
          <a:lstStyle>
            <a:lvl1pPr indent="-228600" lvl="0" marL="457200" algn="l">
              <a:lnSpc>
                <a:spcPct val="120000"/>
              </a:lnSpc>
              <a:spcBef>
                <a:spcPts val="600"/>
              </a:spcBef>
              <a:spcAft>
                <a:spcPts val="0"/>
              </a:spcAft>
              <a:buSzPts val="2000"/>
              <a:buNone/>
              <a:defRPr b="1" i="0" sz="2000">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2" name="Google Shape;712;p71"/>
          <p:cNvSpPr txBox="1"/>
          <p:nvPr>
            <p:ph idx="13" type="body"/>
          </p:nvPr>
        </p:nvSpPr>
        <p:spPr>
          <a:xfrm>
            <a:off x="9669600" y="2872800"/>
            <a:ext cx="2160000" cy="34452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marR="0" algn="l">
              <a:lnSpc>
                <a:spcPct val="120000"/>
              </a:lnSpc>
              <a:spcBef>
                <a:spcPts val="1200"/>
              </a:spcBef>
              <a:spcAft>
                <a:spcPts val="0"/>
              </a:spcAft>
              <a:buClr>
                <a:schemeClr val="accent1"/>
              </a:buClr>
              <a:buSzPts val="1400"/>
              <a:buFont typeface="Arial"/>
              <a:buChar char="\"/>
              <a:defRPr sz="1400">
                <a:solidFill>
                  <a:schemeClr val="dk1"/>
                </a:solidFill>
                <a:latin typeface="Arial"/>
                <a:ea typeface="Arial"/>
                <a:cs typeface="Arial"/>
                <a:sym typeface="Arial"/>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Datapoint Column">
  <p:cSld name="2 Datapoint Column">
    <p:spTree>
      <p:nvGrpSpPr>
        <p:cNvPr id="713" name="Shape 713"/>
        <p:cNvGrpSpPr/>
        <p:nvPr/>
      </p:nvGrpSpPr>
      <p:grpSpPr>
        <a:xfrm>
          <a:off x="0" y="0"/>
          <a:ext cx="0" cy="0"/>
          <a:chOff x="0" y="0"/>
          <a:chExt cx="0" cy="0"/>
        </a:xfrm>
      </p:grpSpPr>
      <p:sp>
        <p:nvSpPr>
          <p:cNvPr id="714" name="Google Shape;714;p72"/>
          <p:cNvSpPr txBox="1"/>
          <p:nvPr>
            <p:ph idx="1" type="body"/>
          </p:nvPr>
        </p:nvSpPr>
        <p:spPr>
          <a:xfrm>
            <a:off x="360362" y="4747847"/>
            <a:ext cx="5652000" cy="1560878"/>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5" name="Google Shape;715;p7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16" name="Google Shape;716;p72"/>
          <p:cNvSpPr txBox="1"/>
          <p:nvPr>
            <p:ph idx="2" type="body"/>
          </p:nvPr>
        </p:nvSpPr>
        <p:spPr>
          <a:xfrm>
            <a:off x="360363" y="1072800"/>
            <a:ext cx="5652000" cy="3674728"/>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7" name="Google Shape;717;p72"/>
          <p:cNvSpPr/>
          <p:nvPr>
            <p:ph idx="3" type="pic"/>
          </p:nvPr>
        </p:nvSpPr>
        <p:spPr>
          <a:xfrm>
            <a:off x="558560" y="1814400"/>
            <a:ext cx="1080000" cy="1080000"/>
          </a:xfrm>
          <a:prstGeom prst="rect">
            <a:avLst/>
          </a:prstGeom>
          <a:noFill/>
          <a:ln>
            <a:noFill/>
          </a:ln>
        </p:spPr>
      </p:sp>
      <p:sp>
        <p:nvSpPr>
          <p:cNvPr id="718" name="Google Shape;718;p72"/>
          <p:cNvSpPr txBox="1"/>
          <p:nvPr>
            <p:ph idx="4" type="body"/>
          </p:nvPr>
        </p:nvSpPr>
        <p:spPr>
          <a:xfrm>
            <a:off x="360361" y="5363308"/>
            <a:ext cx="5652000" cy="945416"/>
          </a:xfrm>
          <a:prstGeom prst="rect">
            <a:avLst/>
          </a:prstGeom>
          <a:noFill/>
          <a:ln>
            <a:noFill/>
          </a:ln>
        </p:spPr>
        <p:txBody>
          <a:bodyPr anchorCtr="0" anchor="t" bIns="180000" lIns="180000" spcFirstLastPara="1" rIns="180000" wrap="square" tIns="0">
            <a:noAutofit/>
          </a:bodyPr>
          <a:lstStyle>
            <a:lvl1pPr indent="-228600" lvl="0" marL="457200" marR="0" algn="l">
              <a:lnSpc>
                <a:spcPct val="100000"/>
              </a:lnSpc>
              <a:spcBef>
                <a:spcPts val="0"/>
              </a:spcBef>
              <a:spcAft>
                <a:spcPts val="0"/>
              </a:spcAft>
              <a:buClr>
                <a:schemeClr val="lt2"/>
              </a:buClr>
              <a:buSzPts val="1400"/>
              <a:buFont typeface="NTR"/>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9" name="Google Shape;719;p7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0" name="Google Shape;720;p72"/>
          <p:cNvSpPr txBox="1"/>
          <p:nvPr>
            <p:ph idx="5" type="body"/>
          </p:nvPr>
        </p:nvSpPr>
        <p:spPr>
          <a:xfrm>
            <a:off x="6181200" y="4747687"/>
            <a:ext cx="5652000" cy="1560878"/>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1" name="Google Shape;721;p72"/>
          <p:cNvSpPr txBox="1"/>
          <p:nvPr>
            <p:ph idx="6" type="body"/>
          </p:nvPr>
        </p:nvSpPr>
        <p:spPr>
          <a:xfrm>
            <a:off x="6181200" y="1072800"/>
            <a:ext cx="5652000" cy="3674728"/>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2" name="Google Shape;722;p72"/>
          <p:cNvSpPr/>
          <p:nvPr>
            <p:ph idx="7" type="pic"/>
          </p:nvPr>
        </p:nvSpPr>
        <p:spPr>
          <a:xfrm>
            <a:off x="6387860" y="1814400"/>
            <a:ext cx="1080000" cy="1080000"/>
          </a:xfrm>
          <a:prstGeom prst="rect">
            <a:avLst/>
          </a:prstGeom>
          <a:noFill/>
          <a:ln>
            <a:noFill/>
          </a:ln>
        </p:spPr>
      </p:sp>
      <p:sp>
        <p:nvSpPr>
          <p:cNvPr id="723" name="Google Shape;723;p72"/>
          <p:cNvSpPr txBox="1"/>
          <p:nvPr>
            <p:ph idx="8" type="body"/>
          </p:nvPr>
        </p:nvSpPr>
        <p:spPr>
          <a:xfrm>
            <a:off x="6181200" y="5363308"/>
            <a:ext cx="5652000" cy="945416"/>
          </a:xfrm>
          <a:prstGeom prst="rect">
            <a:avLst/>
          </a:prstGeom>
          <a:noFill/>
          <a:ln>
            <a:noFill/>
          </a:ln>
        </p:spPr>
        <p:txBody>
          <a:bodyPr anchorCtr="0" anchor="t" bIns="180000" lIns="180000" spcFirstLastPara="1" rIns="180000" wrap="square" tIns="0">
            <a:noAutofit/>
          </a:bodyPr>
          <a:lstStyle>
            <a:lvl1pPr indent="-228600" lvl="0" marL="457200" marR="0" algn="l">
              <a:lnSpc>
                <a:spcPct val="100000"/>
              </a:lnSpc>
              <a:spcBef>
                <a:spcPts val="0"/>
              </a:spcBef>
              <a:spcAft>
                <a:spcPts val="0"/>
              </a:spcAft>
              <a:buClr>
                <a:schemeClr val="lt2"/>
              </a:buClr>
              <a:buSzPts val="1400"/>
              <a:buFont typeface="NTR"/>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999">
          <p15:clr>
            <a:srgbClr val="FBAE40"/>
          </p15:clr>
        </p15:guide>
        <p15:guide id="2" pos="325">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Datapoint Column">
  <p:cSld name="3 Datapoint Column">
    <p:spTree>
      <p:nvGrpSpPr>
        <p:cNvPr id="724" name="Shape 724"/>
        <p:cNvGrpSpPr/>
        <p:nvPr/>
      </p:nvGrpSpPr>
      <p:grpSpPr>
        <a:xfrm>
          <a:off x="0" y="0"/>
          <a:ext cx="0" cy="0"/>
          <a:chOff x="0" y="0"/>
          <a:chExt cx="0" cy="0"/>
        </a:xfrm>
      </p:grpSpPr>
      <p:sp>
        <p:nvSpPr>
          <p:cNvPr id="725" name="Google Shape;725;p73"/>
          <p:cNvSpPr txBox="1"/>
          <p:nvPr>
            <p:ph idx="1" type="body"/>
          </p:nvPr>
        </p:nvSpPr>
        <p:spPr>
          <a:xfrm>
            <a:off x="360362" y="4748400"/>
            <a:ext cx="37044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6" name="Google Shape;726;p7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27" name="Google Shape;727;p73"/>
          <p:cNvSpPr txBox="1"/>
          <p:nvPr>
            <p:ph idx="2" type="body"/>
          </p:nvPr>
        </p:nvSpPr>
        <p:spPr>
          <a:xfrm>
            <a:off x="360363" y="1072800"/>
            <a:ext cx="37044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8" name="Google Shape;728;p73"/>
          <p:cNvSpPr/>
          <p:nvPr>
            <p:ph idx="3" type="pic"/>
          </p:nvPr>
        </p:nvSpPr>
        <p:spPr>
          <a:xfrm>
            <a:off x="558560" y="1814400"/>
            <a:ext cx="1080000" cy="1080000"/>
          </a:xfrm>
          <a:prstGeom prst="rect">
            <a:avLst/>
          </a:prstGeom>
          <a:noFill/>
          <a:ln>
            <a:noFill/>
          </a:ln>
        </p:spPr>
      </p:sp>
      <p:sp>
        <p:nvSpPr>
          <p:cNvPr id="729" name="Google Shape;729;p73"/>
          <p:cNvSpPr txBox="1"/>
          <p:nvPr>
            <p:ph idx="4" type="body"/>
          </p:nvPr>
        </p:nvSpPr>
        <p:spPr>
          <a:xfrm>
            <a:off x="360361"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0" name="Google Shape;730;p73"/>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1" name="Google Shape;731;p73"/>
          <p:cNvSpPr txBox="1"/>
          <p:nvPr>
            <p:ph idx="5" type="body"/>
          </p:nvPr>
        </p:nvSpPr>
        <p:spPr>
          <a:xfrm>
            <a:off x="4246562" y="4748400"/>
            <a:ext cx="37044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2" name="Google Shape;732;p73"/>
          <p:cNvSpPr txBox="1"/>
          <p:nvPr>
            <p:ph idx="6" type="body"/>
          </p:nvPr>
        </p:nvSpPr>
        <p:spPr>
          <a:xfrm>
            <a:off x="4246563" y="1072800"/>
            <a:ext cx="37044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3" name="Google Shape;733;p73"/>
          <p:cNvSpPr/>
          <p:nvPr>
            <p:ph idx="7" type="pic"/>
          </p:nvPr>
        </p:nvSpPr>
        <p:spPr>
          <a:xfrm>
            <a:off x="4444760" y="1814400"/>
            <a:ext cx="1080000" cy="1080000"/>
          </a:xfrm>
          <a:prstGeom prst="rect">
            <a:avLst/>
          </a:prstGeom>
          <a:noFill/>
          <a:ln>
            <a:noFill/>
          </a:ln>
        </p:spPr>
      </p:sp>
      <p:sp>
        <p:nvSpPr>
          <p:cNvPr id="734" name="Google Shape;734;p73"/>
          <p:cNvSpPr txBox="1"/>
          <p:nvPr>
            <p:ph idx="8" type="body"/>
          </p:nvPr>
        </p:nvSpPr>
        <p:spPr>
          <a:xfrm>
            <a:off x="4246561"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5" name="Google Shape;735;p73"/>
          <p:cNvSpPr txBox="1"/>
          <p:nvPr>
            <p:ph idx="9" type="body"/>
          </p:nvPr>
        </p:nvSpPr>
        <p:spPr>
          <a:xfrm>
            <a:off x="8132762" y="4748400"/>
            <a:ext cx="37044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6" name="Google Shape;736;p73"/>
          <p:cNvSpPr txBox="1"/>
          <p:nvPr>
            <p:ph idx="13" type="body"/>
          </p:nvPr>
        </p:nvSpPr>
        <p:spPr>
          <a:xfrm>
            <a:off x="8132763" y="1072800"/>
            <a:ext cx="37044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37" name="Google Shape;737;p73"/>
          <p:cNvSpPr/>
          <p:nvPr>
            <p:ph idx="14" type="pic"/>
          </p:nvPr>
        </p:nvSpPr>
        <p:spPr>
          <a:xfrm>
            <a:off x="8330960" y="1814400"/>
            <a:ext cx="1080000" cy="1080000"/>
          </a:xfrm>
          <a:prstGeom prst="rect">
            <a:avLst/>
          </a:prstGeom>
          <a:noFill/>
          <a:ln>
            <a:noFill/>
          </a:ln>
        </p:spPr>
      </p:sp>
      <p:sp>
        <p:nvSpPr>
          <p:cNvPr id="738" name="Google Shape;738;p73"/>
          <p:cNvSpPr txBox="1"/>
          <p:nvPr>
            <p:ph idx="15" type="body"/>
          </p:nvPr>
        </p:nvSpPr>
        <p:spPr>
          <a:xfrm>
            <a:off x="8132761"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25">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Datapoint Column">
  <p:cSld name="4 Datapoint Column">
    <p:spTree>
      <p:nvGrpSpPr>
        <p:cNvPr id="739" name="Shape 739"/>
        <p:cNvGrpSpPr/>
        <p:nvPr/>
      </p:nvGrpSpPr>
      <p:grpSpPr>
        <a:xfrm>
          <a:off x="0" y="0"/>
          <a:ext cx="0" cy="0"/>
          <a:chOff x="0" y="0"/>
          <a:chExt cx="0" cy="0"/>
        </a:xfrm>
      </p:grpSpPr>
      <p:sp>
        <p:nvSpPr>
          <p:cNvPr id="740" name="Google Shape;740;p74"/>
          <p:cNvSpPr txBox="1"/>
          <p:nvPr>
            <p:ph idx="1" type="body"/>
          </p:nvPr>
        </p:nvSpPr>
        <p:spPr>
          <a:xfrm>
            <a:off x="360362" y="4748400"/>
            <a:ext cx="27360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1" name="Google Shape;741;p74"/>
          <p:cNvSpPr txBox="1"/>
          <p:nvPr>
            <p:ph idx="2" type="body"/>
          </p:nvPr>
        </p:nvSpPr>
        <p:spPr>
          <a:xfrm>
            <a:off x="3272400" y="4748400"/>
            <a:ext cx="27360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2" name="Google Shape;742;p74"/>
          <p:cNvSpPr txBox="1"/>
          <p:nvPr>
            <p:ph idx="3" type="body"/>
          </p:nvPr>
        </p:nvSpPr>
        <p:spPr>
          <a:xfrm>
            <a:off x="6181200" y="4748400"/>
            <a:ext cx="27360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3" name="Google Shape;743;p74"/>
          <p:cNvSpPr txBox="1"/>
          <p:nvPr>
            <p:ph idx="4" type="body"/>
          </p:nvPr>
        </p:nvSpPr>
        <p:spPr>
          <a:xfrm>
            <a:off x="9093600" y="4748400"/>
            <a:ext cx="2736000" cy="156032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4" name="Google Shape;744;p74"/>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45" name="Google Shape;745;p74"/>
          <p:cNvSpPr txBox="1"/>
          <p:nvPr>
            <p:ph idx="5" type="body"/>
          </p:nvPr>
        </p:nvSpPr>
        <p:spPr>
          <a:xfrm>
            <a:off x="360363" y="1072800"/>
            <a:ext cx="2736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6" name="Google Shape;746;p74"/>
          <p:cNvSpPr txBox="1"/>
          <p:nvPr>
            <p:ph idx="6" type="body"/>
          </p:nvPr>
        </p:nvSpPr>
        <p:spPr>
          <a:xfrm>
            <a:off x="3272400" y="1072800"/>
            <a:ext cx="2736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7" name="Google Shape;747;p74"/>
          <p:cNvSpPr txBox="1"/>
          <p:nvPr>
            <p:ph idx="7" type="body"/>
          </p:nvPr>
        </p:nvSpPr>
        <p:spPr>
          <a:xfrm>
            <a:off x="6181200" y="1072800"/>
            <a:ext cx="2736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8" name="Google Shape;748;p74"/>
          <p:cNvSpPr txBox="1"/>
          <p:nvPr>
            <p:ph idx="8" type="body"/>
          </p:nvPr>
        </p:nvSpPr>
        <p:spPr>
          <a:xfrm>
            <a:off x="9093600" y="1072800"/>
            <a:ext cx="2736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9" name="Google Shape;749;p74"/>
          <p:cNvSpPr/>
          <p:nvPr>
            <p:ph idx="9" type="pic"/>
          </p:nvPr>
        </p:nvSpPr>
        <p:spPr>
          <a:xfrm>
            <a:off x="558000" y="1814400"/>
            <a:ext cx="1080000" cy="1080000"/>
          </a:xfrm>
          <a:prstGeom prst="rect">
            <a:avLst/>
          </a:prstGeom>
          <a:noFill/>
          <a:ln>
            <a:noFill/>
          </a:ln>
        </p:spPr>
      </p:sp>
      <p:sp>
        <p:nvSpPr>
          <p:cNvPr id="750" name="Google Shape;750;p74"/>
          <p:cNvSpPr/>
          <p:nvPr>
            <p:ph idx="13" type="pic"/>
          </p:nvPr>
        </p:nvSpPr>
        <p:spPr>
          <a:xfrm>
            <a:off x="3480304" y="1814400"/>
            <a:ext cx="1080000" cy="1080000"/>
          </a:xfrm>
          <a:prstGeom prst="rect">
            <a:avLst/>
          </a:prstGeom>
          <a:noFill/>
          <a:ln>
            <a:noFill/>
          </a:ln>
        </p:spPr>
      </p:sp>
      <p:sp>
        <p:nvSpPr>
          <p:cNvPr id="751" name="Google Shape;751;p74"/>
          <p:cNvSpPr/>
          <p:nvPr>
            <p:ph idx="14" type="pic"/>
          </p:nvPr>
        </p:nvSpPr>
        <p:spPr>
          <a:xfrm>
            <a:off x="6389104" y="1814400"/>
            <a:ext cx="1080000" cy="1080000"/>
          </a:xfrm>
          <a:prstGeom prst="rect">
            <a:avLst/>
          </a:prstGeom>
          <a:noFill/>
          <a:ln>
            <a:noFill/>
          </a:ln>
        </p:spPr>
      </p:sp>
      <p:sp>
        <p:nvSpPr>
          <p:cNvPr id="752" name="Google Shape;752;p74"/>
          <p:cNvSpPr/>
          <p:nvPr>
            <p:ph idx="15" type="pic"/>
          </p:nvPr>
        </p:nvSpPr>
        <p:spPr>
          <a:xfrm>
            <a:off x="9301504" y="1814400"/>
            <a:ext cx="1080000" cy="1080000"/>
          </a:xfrm>
          <a:prstGeom prst="rect">
            <a:avLst/>
          </a:prstGeom>
          <a:noFill/>
          <a:ln>
            <a:noFill/>
          </a:ln>
        </p:spPr>
      </p:sp>
      <p:sp>
        <p:nvSpPr>
          <p:cNvPr id="753" name="Google Shape;753;p74"/>
          <p:cNvSpPr txBox="1"/>
          <p:nvPr>
            <p:ph idx="16" type="body"/>
          </p:nvPr>
        </p:nvSpPr>
        <p:spPr>
          <a:xfrm>
            <a:off x="360361" y="5364000"/>
            <a:ext cx="2736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4" name="Google Shape;754;p74"/>
          <p:cNvSpPr txBox="1"/>
          <p:nvPr>
            <p:ph idx="17" type="body"/>
          </p:nvPr>
        </p:nvSpPr>
        <p:spPr>
          <a:xfrm>
            <a:off x="3272399" y="5364000"/>
            <a:ext cx="2736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5" name="Google Shape;755;p74"/>
          <p:cNvSpPr txBox="1"/>
          <p:nvPr>
            <p:ph idx="18" type="body"/>
          </p:nvPr>
        </p:nvSpPr>
        <p:spPr>
          <a:xfrm>
            <a:off x="6181199" y="5364000"/>
            <a:ext cx="2736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6" name="Google Shape;756;p74"/>
          <p:cNvSpPr txBox="1"/>
          <p:nvPr>
            <p:ph idx="19" type="body"/>
          </p:nvPr>
        </p:nvSpPr>
        <p:spPr>
          <a:xfrm>
            <a:off x="9093599" y="5364000"/>
            <a:ext cx="2736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7" name="Google Shape;757;p7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25">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mparison" showMasterSp="0">
  <p:cSld name="9_Comparison">
    <p:spTree>
      <p:nvGrpSpPr>
        <p:cNvPr id="57" name="Shape 57"/>
        <p:cNvGrpSpPr/>
        <p:nvPr/>
      </p:nvGrpSpPr>
      <p:grpSpPr>
        <a:xfrm>
          <a:off x="0" y="0"/>
          <a:ext cx="0" cy="0"/>
          <a:chOff x="0" y="0"/>
          <a:chExt cx="0" cy="0"/>
        </a:xfrm>
      </p:grpSpPr>
      <p:sp>
        <p:nvSpPr>
          <p:cNvPr id="58" name="Google Shape;58;p11"/>
          <p:cNvSpPr txBox="1"/>
          <p:nvPr>
            <p:ph type="title"/>
          </p:nvPr>
        </p:nvSpPr>
        <p:spPr>
          <a:xfrm>
            <a:off x="329184" y="2216463"/>
            <a:ext cx="6167870" cy="1740586"/>
          </a:xfrm>
          <a:prstGeom prst="rect">
            <a:avLst/>
          </a:prstGeom>
          <a:noFill/>
          <a:ln>
            <a:noFill/>
          </a:ln>
        </p:spPr>
        <p:txBody>
          <a:bodyPr anchorCtr="0" anchor="ctr" bIns="45700" lIns="0" spcFirstLastPara="1" rIns="91425" wrap="square" tIns="45700">
            <a:noAutofit/>
          </a:bodyPr>
          <a:lstStyle>
            <a:lvl1pPr lvl="0" marR="0" rtl="0" algn="l">
              <a:lnSpc>
                <a:spcPct val="90000"/>
              </a:lnSpc>
              <a:spcBef>
                <a:spcPts val="0"/>
              </a:spcBef>
              <a:spcAft>
                <a:spcPts val="0"/>
              </a:spcAft>
              <a:buClr>
                <a:schemeClr val="dk2"/>
              </a:buClr>
              <a:buSzPts val="5500"/>
              <a:buFont typeface="Arial"/>
              <a:buNone/>
              <a:defRPr b="1" i="0" sz="55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pic>
        <p:nvPicPr>
          <p:cNvPr descr="A close up of a curtain&#10;&#10;Description automatically generated" id="59" name="Google Shape;59;p11"/>
          <p:cNvPicPr preferRelativeResize="0"/>
          <p:nvPr/>
        </p:nvPicPr>
        <p:blipFill rotWithShape="1">
          <a:blip r:embed="rId2">
            <a:alphaModFix/>
          </a:blip>
          <a:srcRect b="0" l="1413" r="0" t="0"/>
          <a:stretch/>
        </p:blipFill>
        <p:spPr>
          <a:xfrm>
            <a:off x="6566414" y="-49618"/>
            <a:ext cx="5715565" cy="6942876"/>
          </a:xfrm>
          <a:custGeom>
            <a:rect b="b" l="l" r="r" t="t"/>
            <a:pathLst>
              <a:path extrusionOk="0" h="6890744" w="9237787">
                <a:moveTo>
                  <a:pt x="9237787" y="0"/>
                </a:moveTo>
                <a:lnTo>
                  <a:pt x="9237787" y="6890744"/>
                </a:lnTo>
                <a:lnTo>
                  <a:pt x="0" y="6890744"/>
                </a:lnTo>
                <a:lnTo>
                  <a:pt x="173750" y="6817860"/>
                </a:lnTo>
                <a:cubicBezTo>
                  <a:pt x="2210047" y="5905644"/>
                  <a:pt x="4488251" y="3099377"/>
                  <a:pt x="4634366" y="18854"/>
                </a:cubicBezTo>
                <a:close/>
              </a:path>
            </a:pathLst>
          </a:custGeom>
          <a:noFill/>
          <a:ln>
            <a:noFill/>
          </a:ln>
        </p:spPr>
      </p:pic>
      <p:sp>
        <p:nvSpPr>
          <p:cNvPr id="60" name="Google Shape;60;p11"/>
          <p:cNvSpPr txBox="1"/>
          <p:nvPr>
            <p:ph idx="1" type="body"/>
          </p:nvPr>
        </p:nvSpPr>
        <p:spPr>
          <a:xfrm>
            <a:off x="329184" y="4190379"/>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dk1"/>
              </a:buClr>
              <a:buSzPts val="1800"/>
              <a:buFont typeface="Arial"/>
              <a:buNone/>
              <a:defRPr b="0" i="0" sz="1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grpSp>
        <p:nvGrpSpPr>
          <p:cNvPr id="61" name="Google Shape;61;p11"/>
          <p:cNvGrpSpPr/>
          <p:nvPr/>
        </p:nvGrpSpPr>
        <p:grpSpPr>
          <a:xfrm>
            <a:off x="353161" y="531699"/>
            <a:ext cx="5595651" cy="525921"/>
            <a:chOff x="353161" y="531699"/>
            <a:chExt cx="5595651" cy="525921"/>
          </a:xfrm>
        </p:grpSpPr>
        <p:grpSp>
          <p:nvGrpSpPr>
            <p:cNvPr id="62" name="Google Shape;62;p11"/>
            <p:cNvGrpSpPr/>
            <p:nvPr/>
          </p:nvGrpSpPr>
          <p:grpSpPr>
            <a:xfrm>
              <a:off x="353161" y="531699"/>
              <a:ext cx="5595651" cy="525921"/>
              <a:chOff x="353161" y="531699"/>
              <a:chExt cx="5595651" cy="525921"/>
            </a:xfrm>
          </p:grpSpPr>
          <p:sp>
            <p:nvSpPr>
              <p:cNvPr id="63" name="Google Shape;63;p11"/>
              <p:cNvSpPr/>
              <p:nvPr/>
            </p:nvSpPr>
            <p:spPr>
              <a:xfrm>
                <a:off x="4304869" y="659345"/>
                <a:ext cx="1643943" cy="277845"/>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2"/>
                  </a:solidFill>
                  <a:latin typeface="Arial"/>
                  <a:ea typeface="Arial"/>
                  <a:cs typeface="Arial"/>
                  <a:sym typeface="Arial"/>
                </a:endParaRPr>
              </a:p>
            </p:txBody>
          </p:sp>
          <p:sp>
            <p:nvSpPr>
              <p:cNvPr id="64" name="Google Shape;64;p11"/>
              <p:cNvSpPr/>
              <p:nvPr/>
            </p:nvSpPr>
            <p:spPr>
              <a:xfrm>
                <a:off x="3619503" y="532838"/>
                <a:ext cx="490859" cy="524782"/>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65" name="Google Shape;65;p11"/>
              <p:cNvPicPr preferRelativeResize="0"/>
              <p:nvPr/>
            </p:nvPicPr>
            <p:blipFill rotWithShape="1">
              <a:blip r:embed="rId3">
                <a:alphaModFix/>
              </a:blip>
              <a:srcRect b="0" l="0" r="0" t="0"/>
              <a:stretch/>
            </p:blipFill>
            <p:spPr>
              <a:xfrm>
                <a:off x="353161" y="531699"/>
                <a:ext cx="2463567" cy="524783"/>
              </a:xfrm>
              <a:prstGeom prst="rect">
                <a:avLst/>
              </a:prstGeom>
              <a:noFill/>
              <a:ln>
                <a:noFill/>
              </a:ln>
            </p:spPr>
          </p:pic>
        </p:grpSp>
        <p:cxnSp>
          <p:nvCxnSpPr>
            <p:cNvPr id="66" name="Google Shape;66;p11"/>
            <p:cNvCxnSpPr/>
            <p:nvPr/>
          </p:nvCxnSpPr>
          <p:spPr>
            <a:xfrm>
              <a:off x="3238214" y="596090"/>
              <a:ext cx="0" cy="396000"/>
            </a:xfrm>
            <a:prstGeom prst="straightConnector1">
              <a:avLst/>
            </a:prstGeom>
            <a:noFill/>
            <a:ln cap="flat" cmpd="sng" w="19050">
              <a:solidFill>
                <a:schemeClr val="dk2"/>
              </a:solidFill>
              <a:prstDash val="solid"/>
              <a:miter lim="800000"/>
              <a:headEnd len="sm" w="sm" type="none"/>
              <a:tailEnd len="sm" w="sm" type="none"/>
            </a:ln>
          </p:spPr>
        </p:cxnSp>
      </p:gr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Datapoint Column">
  <p:cSld name="5 Datapoint Column">
    <p:spTree>
      <p:nvGrpSpPr>
        <p:cNvPr id="758" name="Shape 758"/>
        <p:cNvGrpSpPr/>
        <p:nvPr/>
      </p:nvGrpSpPr>
      <p:grpSpPr>
        <a:xfrm>
          <a:off x="0" y="0"/>
          <a:ext cx="0" cy="0"/>
          <a:chOff x="0" y="0"/>
          <a:chExt cx="0" cy="0"/>
        </a:xfrm>
      </p:grpSpPr>
      <p:sp>
        <p:nvSpPr>
          <p:cNvPr id="759" name="Google Shape;759;p75"/>
          <p:cNvSpPr txBox="1"/>
          <p:nvPr>
            <p:ph idx="1" type="body"/>
          </p:nvPr>
        </p:nvSpPr>
        <p:spPr>
          <a:xfrm>
            <a:off x="360362" y="4748560"/>
            <a:ext cx="2160000" cy="156016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0" name="Google Shape;760;p7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61" name="Google Shape;761;p75"/>
          <p:cNvSpPr txBox="1"/>
          <p:nvPr>
            <p:ph idx="2" type="body"/>
          </p:nvPr>
        </p:nvSpPr>
        <p:spPr>
          <a:xfrm>
            <a:off x="360363" y="1072800"/>
            <a:ext cx="2160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2" name="Google Shape;762;p75"/>
          <p:cNvSpPr/>
          <p:nvPr>
            <p:ph idx="3" type="pic"/>
          </p:nvPr>
        </p:nvSpPr>
        <p:spPr>
          <a:xfrm>
            <a:off x="558000" y="1814400"/>
            <a:ext cx="1080000" cy="1080000"/>
          </a:xfrm>
          <a:prstGeom prst="rect">
            <a:avLst/>
          </a:prstGeom>
          <a:noFill/>
          <a:ln>
            <a:noFill/>
          </a:ln>
        </p:spPr>
      </p:sp>
      <p:sp>
        <p:nvSpPr>
          <p:cNvPr id="763" name="Google Shape;763;p75"/>
          <p:cNvSpPr txBox="1"/>
          <p:nvPr>
            <p:ph idx="4" type="body"/>
          </p:nvPr>
        </p:nvSpPr>
        <p:spPr>
          <a:xfrm>
            <a:off x="360362"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4" name="Google Shape;764;p7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5" name="Google Shape;765;p75"/>
          <p:cNvSpPr txBox="1"/>
          <p:nvPr>
            <p:ph idx="5" type="body"/>
          </p:nvPr>
        </p:nvSpPr>
        <p:spPr>
          <a:xfrm>
            <a:off x="2689224" y="4748560"/>
            <a:ext cx="2160000" cy="156016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6" name="Google Shape;766;p75"/>
          <p:cNvSpPr txBox="1"/>
          <p:nvPr>
            <p:ph idx="6" type="body"/>
          </p:nvPr>
        </p:nvSpPr>
        <p:spPr>
          <a:xfrm>
            <a:off x="2689225" y="1072800"/>
            <a:ext cx="2160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7" name="Google Shape;767;p75"/>
          <p:cNvSpPr/>
          <p:nvPr>
            <p:ph idx="7" type="pic"/>
          </p:nvPr>
        </p:nvSpPr>
        <p:spPr>
          <a:xfrm>
            <a:off x="2887422" y="1814400"/>
            <a:ext cx="1080000" cy="1080000"/>
          </a:xfrm>
          <a:prstGeom prst="rect">
            <a:avLst/>
          </a:prstGeom>
          <a:noFill/>
          <a:ln>
            <a:noFill/>
          </a:ln>
        </p:spPr>
      </p:sp>
      <p:sp>
        <p:nvSpPr>
          <p:cNvPr id="768" name="Google Shape;768;p75"/>
          <p:cNvSpPr txBox="1"/>
          <p:nvPr>
            <p:ph idx="8" type="body"/>
          </p:nvPr>
        </p:nvSpPr>
        <p:spPr>
          <a:xfrm>
            <a:off x="2689224" y="5364000"/>
            <a:ext cx="2160000" cy="943200"/>
          </a:xfrm>
          <a:prstGeom prst="rect">
            <a:avLst/>
          </a:prstGeom>
          <a:noFill/>
          <a:ln>
            <a:noFill/>
          </a:ln>
        </p:spPr>
        <p:txBody>
          <a:bodyPr anchorCtr="0" anchor="t" bIns="180000" lIns="180000" spcFirstLastPara="1" rIns="180000" wrap="square" tIns="0">
            <a:noAutofit/>
          </a:bodyPr>
          <a:lstStyle>
            <a:lvl1pPr indent="-317500" lvl="0" marL="457200" algn="l">
              <a:lnSpc>
                <a:spcPct val="120000"/>
              </a:lnSpc>
              <a:spcBef>
                <a:spcPts val="1200"/>
              </a:spcBef>
              <a:spcAft>
                <a:spcPts val="0"/>
              </a:spcAft>
              <a:buSzPts val="1400"/>
              <a:buChar char="\"/>
              <a:defRPr sz="1400">
                <a:solidFill>
                  <a:schemeClr val="lt2"/>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9" name="Google Shape;769;p75"/>
          <p:cNvSpPr txBox="1"/>
          <p:nvPr>
            <p:ph idx="9" type="body"/>
          </p:nvPr>
        </p:nvSpPr>
        <p:spPr>
          <a:xfrm>
            <a:off x="5018087" y="4748560"/>
            <a:ext cx="2160000" cy="156016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0" name="Google Shape;770;p75"/>
          <p:cNvSpPr txBox="1"/>
          <p:nvPr>
            <p:ph idx="13" type="body"/>
          </p:nvPr>
        </p:nvSpPr>
        <p:spPr>
          <a:xfrm>
            <a:off x="5018088" y="1072800"/>
            <a:ext cx="2160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1" name="Google Shape;771;p75"/>
          <p:cNvSpPr/>
          <p:nvPr>
            <p:ph idx="14" type="pic"/>
          </p:nvPr>
        </p:nvSpPr>
        <p:spPr>
          <a:xfrm>
            <a:off x="5216285" y="1814400"/>
            <a:ext cx="1080000" cy="1080000"/>
          </a:xfrm>
          <a:prstGeom prst="rect">
            <a:avLst/>
          </a:prstGeom>
          <a:noFill/>
          <a:ln>
            <a:noFill/>
          </a:ln>
        </p:spPr>
      </p:sp>
      <p:sp>
        <p:nvSpPr>
          <p:cNvPr id="772" name="Google Shape;772;p75"/>
          <p:cNvSpPr txBox="1"/>
          <p:nvPr>
            <p:ph idx="15" type="body"/>
          </p:nvPr>
        </p:nvSpPr>
        <p:spPr>
          <a:xfrm>
            <a:off x="5018087"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Clr>
                <a:schemeClr val="accent1"/>
              </a:buClr>
              <a:buSzPts val="1400"/>
              <a:buFont typeface="Arial"/>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3" name="Google Shape;773;p75"/>
          <p:cNvSpPr txBox="1"/>
          <p:nvPr>
            <p:ph idx="16" type="body"/>
          </p:nvPr>
        </p:nvSpPr>
        <p:spPr>
          <a:xfrm>
            <a:off x="7340400" y="4748560"/>
            <a:ext cx="2160000" cy="156016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4" name="Google Shape;774;p75"/>
          <p:cNvSpPr txBox="1"/>
          <p:nvPr>
            <p:ph idx="17" type="body"/>
          </p:nvPr>
        </p:nvSpPr>
        <p:spPr>
          <a:xfrm>
            <a:off x="7340400" y="1072800"/>
            <a:ext cx="2160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5" name="Google Shape;775;p75"/>
          <p:cNvSpPr/>
          <p:nvPr>
            <p:ph idx="18" type="pic"/>
          </p:nvPr>
        </p:nvSpPr>
        <p:spPr>
          <a:xfrm>
            <a:off x="7545147" y="1814400"/>
            <a:ext cx="1080000" cy="1080000"/>
          </a:xfrm>
          <a:prstGeom prst="rect">
            <a:avLst/>
          </a:prstGeom>
          <a:noFill/>
          <a:ln>
            <a:noFill/>
          </a:ln>
        </p:spPr>
      </p:sp>
      <p:sp>
        <p:nvSpPr>
          <p:cNvPr id="776" name="Google Shape;776;p75"/>
          <p:cNvSpPr txBox="1"/>
          <p:nvPr>
            <p:ph idx="19" type="body"/>
          </p:nvPr>
        </p:nvSpPr>
        <p:spPr>
          <a:xfrm>
            <a:off x="7340400"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Clr>
                <a:schemeClr val="accent1"/>
              </a:buClr>
              <a:buSzPts val="1400"/>
              <a:buFont typeface="Arial"/>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7" name="Google Shape;777;p75"/>
          <p:cNvSpPr txBox="1"/>
          <p:nvPr>
            <p:ph idx="20" type="body"/>
          </p:nvPr>
        </p:nvSpPr>
        <p:spPr>
          <a:xfrm>
            <a:off x="9669600" y="4748400"/>
            <a:ext cx="2160000" cy="1560165"/>
          </a:xfrm>
          <a:prstGeom prst="rect">
            <a:avLst/>
          </a:prstGeom>
          <a:solidFill>
            <a:schemeClr val="accent2"/>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3"/>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8" name="Google Shape;778;p75"/>
          <p:cNvSpPr txBox="1"/>
          <p:nvPr>
            <p:ph idx="21" type="body"/>
          </p:nvPr>
        </p:nvSpPr>
        <p:spPr>
          <a:xfrm>
            <a:off x="9669600" y="1072800"/>
            <a:ext cx="2160000" cy="3675600"/>
          </a:xfrm>
          <a:prstGeom prst="rect">
            <a:avLst/>
          </a:prstGeom>
          <a:solidFill>
            <a:schemeClr val="lt2"/>
          </a:solid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9" name="Google Shape;779;p75"/>
          <p:cNvSpPr/>
          <p:nvPr>
            <p:ph idx="22" type="pic"/>
          </p:nvPr>
        </p:nvSpPr>
        <p:spPr>
          <a:xfrm>
            <a:off x="9859722" y="1814400"/>
            <a:ext cx="1080000" cy="1080000"/>
          </a:xfrm>
          <a:prstGeom prst="rect">
            <a:avLst/>
          </a:prstGeom>
          <a:noFill/>
          <a:ln>
            <a:noFill/>
          </a:ln>
        </p:spPr>
      </p:sp>
      <p:sp>
        <p:nvSpPr>
          <p:cNvPr id="780" name="Google Shape;780;p75"/>
          <p:cNvSpPr txBox="1"/>
          <p:nvPr>
            <p:ph idx="23" type="body"/>
          </p:nvPr>
        </p:nvSpPr>
        <p:spPr>
          <a:xfrm>
            <a:off x="9669600"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Clr>
                <a:schemeClr val="accent1"/>
              </a:buClr>
              <a:buSzPts val="1400"/>
              <a:buFont typeface="Arial"/>
              <a:buNone/>
              <a:defRPr sz="1400"/>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25">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Numbered Column">
  <p:cSld name="2 Numbered Column">
    <p:spTree>
      <p:nvGrpSpPr>
        <p:cNvPr id="781" name="Shape 781"/>
        <p:cNvGrpSpPr/>
        <p:nvPr/>
      </p:nvGrpSpPr>
      <p:grpSpPr>
        <a:xfrm>
          <a:off x="0" y="0"/>
          <a:ext cx="0" cy="0"/>
          <a:chOff x="0" y="0"/>
          <a:chExt cx="0" cy="0"/>
        </a:xfrm>
      </p:grpSpPr>
      <p:sp>
        <p:nvSpPr>
          <p:cNvPr id="782" name="Google Shape;782;p76"/>
          <p:cNvSpPr/>
          <p:nvPr/>
        </p:nvSpPr>
        <p:spPr>
          <a:xfrm>
            <a:off x="360363" y="1072800"/>
            <a:ext cx="5652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83" name="Google Shape;783;p76"/>
          <p:cNvSpPr txBox="1"/>
          <p:nvPr>
            <p:ph idx="1" type="body"/>
          </p:nvPr>
        </p:nvSpPr>
        <p:spPr>
          <a:xfrm>
            <a:off x="360362" y="4749200"/>
            <a:ext cx="5652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4" name="Google Shape;784;p76"/>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85" name="Google Shape;785;p76"/>
          <p:cNvSpPr txBox="1"/>
          <p:nvPr>
            <p:ph idx="2" type="body"/>
          </p:nvPr>
        </p:nvSpPr>
        <p:spPr>
          <a:xfrm>
            <a:off x="360363" y="1072800"/>
            <a:ext cx="5652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6" name="Google Shape;786;p76"/>
          <p:cNvSpPr txBox="1"/>
          <p:nvPr>
            <p:ph idx="3" type="body"/>
          </p:nvPr>
        </p:nvSpPr>
        <p:spPr>
          <a:xfrm>
            <a:off x="360361" y="5364000"/>
            <a:ext cx="5652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7" name="Google Shape;787;p76"/>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8" name="Google Shape;788;p76"/>
          <p:cNvSpPr txBox="1"/>
          <p:nvPr/>
        </p:nvSpPr>
        <p:spPr>
          <a:xfrm>
            <a:off x="40640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1</a:t>
            </a:r>
            <a:endParaRPr b="1" i="0" sz="6600">
              <a:solidFill>
                <a:schemeClr val="accent3"/>
              </a:solidFill>
              <a:latin typeface="Arial Black"/>
              <a:ea typeface="Arial Black"/>
              <a:cs typeface="Arial Black"/>
              <a:sym typeface="Arial Black"/>
            </a:endParaRPr>
          </a:p>
        </p:txBody>
      </p:sp>
      <p:sp>
        <p:nvSpPr>
          <p:cNvPr id="789" name="Google Shape;789;p76"/>
          <p:cNvSpPr/>
          <p:nvPr/>
        </p:nvSpPr>
        <p:spPr>
          <a:xfrm>
            <a:off x="6181200" y="1072800"/>
            <a:ext cx="5652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90" name="Google Shape;790;p76"/>
          <p:cNvSpPr txBox="1"/>
          <p:nvPr>
            <p:ph idx="4" type="body"/>
          </p:nvPr>
        </p:nvSpPr>
        <p:spPr>
          <a:xfrm>
            <a:off x="6181200" y="4748400"/>
            <a:ext cx="5652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1" name="Google Shape;791;p76"/>
          <p:cNvSpPr txBox="1"/>
          <p:nvPr>
            <p:ph idx="5" type="body"/>
          </p:nvPr>
        </p:nvSpPr>
        <p:spPr>
          <a:xfrm>
            <a:off x="6175376" y="1072800"/>
            <a:ext cx="5652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2" name="Google Shape;792;p76"/>
          <p:cNvSpPr txBox="1"/>
          <p:nvPr>
            <p:ph idx="6" type="body"/>
          </p:nvPr>
        </p:nvSpPr>
        <p:spPr>
          <a:xfrm>
            <a:off x="6181200" y="5364000"/>
            <a:ext cx="5652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3" name="Google Shape;793;p76"/>
          <p:cNvSpPr txBox="1"/>
          <p:nvPr/>
        </p:nvSpPr>
        <p:spPr>
          <a:xfrm>
            <a:off x="6249989"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2</a:t>
            </a:r>
            <a:endParaRPr b="1" i="0" sz="6600">
              <a:solidFill>
                <a:schemeClr val="accent3"/>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4009">
          <p15:clr>
            <a:srgbClr val="FBAE40"/>
          </p15:clr>
        </p15:guide>
        <p15:guide id="5" pos="5850">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Numbered Column">
  <p:cSld name="3 Numbered Column">
    <p:spTree>
      <p:nvGrpSpPr>
        <p:cNvPr id="794" name="Shape 794"/>
        <p:cNvGrpSpPr/>
        <p:nvPr/>
      </p:nvGrpSpPr>
      <p:grpSpPr>
        <a:xfrm>
          <a:off x="0" y="0"/>
          <a:ext cx="0" cy="0"/>
          <a:chOff x="0" y="0"/>
          <a:chExt cx="0" cy="0"/>
        </a:xfrm>
      </p:grpSpPr>
      <p:sp>
        <p:nvSpPr>
          <p:cNvPr id="795" name="Google Shape;795;p77"/>
          <p:cNvSpPr/>
          <p:nvPr/>
        </p:nvSpPr>
        <p:spPr>
          <a:xfrm>
            <a:off x="360363" y="1072800"/>
            <a:ext cx="37044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96" name="Google Shape;796;p77"/>
          <p:cNvSpPr txBox="1"/>
          <p:nvPr>
            <p:ph idx="1" type="body"/>
          </p:nvPr>
        </p:nvSpPr>
        <p:spPr>
          <a:xfrm>
            <a:off x="360362" y="4748400"/>
            <a:ext cx="37044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7" name="Google Shape;797;p77"/>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798" name="Google Shape;798;p77"/>
          <p:cNvSpPr txBox="1"/>
          <p:nvPr>
            <p:ph idx="2" type="body"/>
          </p:nvPr>
        </p:nvSpPr>
        <p:spPr>
          <a:xfrm>
            <a:off x="360363" y="1072800"/>
            <a:ext cx="37044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9" name="Google Shape;799;p77"/>
          <p:cNvSpPr txBox="1"/>
          <p:nvPr>
            <p:ph idx="3" type="body"/>
          </p:nvPr>
        </p:nvSpPr>
        <p:spPr>
          <a:xfrm>
            <a:off x="360361"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0" name="Google Shape;800;p77"/>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1" name="Google Shape;801;p77"/>
          <p:cNvSpPr txBox="1"/>
          <p:nvPr/>
        </p:nvSpPr>
        <p:spPr>
          <a:xfrm>
            <a:off x="40640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1</a:t>
            </a:r>
            <a:endParaRPr b="1" i="0" sz="6600">
              <a:solidFill>
                <a:schemeClr val="accent3"/>
              </a:solidFill>
              <a:latin typeface="Arial Black"/>
              <a:ea typeface="Arial Black"/>
              <a:cs typeface="Arial Black"/>
              <a:sym typeface="Arial Black"/>
            </a:endParaRPr>
          </a:p>
        </p:txBody>
      </p:sp>
      <p:sp>
        <p:nvSpPr>
          <p:cNvPr id="802" name="Google Shape;802;p77"/>
          <p:cNvSpPr/>
          <p:nvPr/>
        </p:nvSpPr>
        <p:spPr>
          <a:xfrm>
            <a:off x="4246564" y="1072800"/>
            <a:ext cx="37044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03" name="Google Shape;803;p77"/>
          <p:cNvSpPr txBox="1"/>
          <p:nvPr>
            <p:ph idx="4" type="body"/>
          </p:nvPr>
        </p:nvSpPr>
        <p:spPr>
          <a:xfrm>
            <a:off x="4246563" y="4748400"/>
            <a:ext cx="37044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4" name="Google Shape;804;p77"/>
          <p:cNvSpPr txBox="1"/>
          <p:nvPr>
            <p:ph idx="5" type="body"/>
          </p:nvPr>
        </p:nvSpPr>
        <p:spPr>
          <a:xfrm>
            <a:off x="4246564" y="1072800"/>
            <a:ext cx="37044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5" name="Google Shape;805;p77"/>
          <p:cNvSpPr txBox="1"/>
          <p:nvPr>
            <p:ph idx="6" type="body"/>
          </p:nvPr>
        </p:nvSpPr>
        <p:spPr>
          <a:xfrm>
            <a:off x="4246562"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6" name="Google Shape;806;p77"/>
          <p:cNvSpPr txBox="1"/>
          <p:nvPr/>
        </p:nvSpPr>
        <p:spPr>
          <a:xfrm>
            <a:off x="4292601"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2</a:t>
            </a:r>
            <a:endParaRPr b="1" i="0" sz="6600">
              <a:solidFill>
                <a:schemeClr val="accent3"/>
              </a:solidFill>
              <a:latin typeface="Arial Black"/>
              <a:ea typeface="Arial Black"/>
              <a:cs typeface="Arial Black"/>
              <a:sym typeface="Arial Black"/>
            </a:endParaRPr>
          </a:p>
        </p:txBody>
      </p:sp>
      <p:sp>
        <p:nvSpPr>
          <p:cNvPr id="807" name="Google Shape;807;p77"/>
          <p:cNvSpPr/>
          <p:nvPr/>
        </p:nvSpPr>
        <p:spPr>
          <a:xfrm>
            <a:off x="8132764" y="1072800"/>
            <a:ext cx="37044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08" name="Google Shape;808;p77"/>
          <p:cNvSpPr txBox="1"/>
          <p:nvPr>
            <p:ph idx="7" type="body"/>
          </p:nvPr>
        </p:nvSpPr>
        <p:spPr>
          <a:xfrm>
            <a:off x="8132763" y="4748400"/>
            <a:ext cx="37044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9" name="Google Shape;809;p77"/>
          <p:cNvSpPr txBox="1"/>
          <p:nvPr>
            <p:ph idx="8" type="body"/>
          </p:nvPr>
        </p:nvSpPr>
        <p:spPr>
          <a:xfrm>
            <a:off x="8132764" y="1072800"/>
            <a:ext cx="37044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0" name="Google Shape;810;p77"/>
          <p:cNvSpPr txBox="1"/>
          <p:nvPr>
            <p:ph idx="9" type="body"/>
          </p:nvPr>
        </p:nvSpPr>
        <p:spPr>
          <a:xfrm>
            <a:off x="8132762" y="5364000"/>
            <a:ext cx="37044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1" name="Google Shape;811;p77"/>
          <p:cNvSpPr txBox="1"/>
          <p:nvPr/>
        </p:nvSpPr>
        <p:spPr>
          <a:xfrm>
            <a:off x="8178801"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3</a:t>
            </a:r>
            <a:endParaRPr b="1" i="0" sz="6600">
              <a:solidFill>
                <a:schemeClr val="accent3"/>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4009">
          <p15:clr>
            <a:srgbClr val="FBAE40"/>
          </p15:clr>
        </p15:guide>
        <p15:guide id="5" pos="5850">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Numbered Column">
  <p:cSld name="4 Numbered Column">
    <p:spTree>
      <p:nvGrpSpPr>
        <p:cNvPr id="812" name="Shape 812"/>
        <p:cNvGrpSpPr/>
        <p:nvPr/>
      </p:nvGrpSpPr>
      <p:grpSpPr>
        <a:xfrm>
          <a:off x="0" y="0"/>
          <a:ext cx="0" cy="0"/>
          <a:chOff x="0" y="0"/>
          <a:chExt cx="0" cy="0"/>
        </a:xfrm>
      </p:grpSpPr>
      <p:sp>
        <p:nvSpPr>
          <p:cNvPr id="813" name="Google Shape;813;p78"/>
          <p:cNvSpPr/>
          <p:nvPr/>
        </p:nvSpPr>
        <p:spPr>
          <a:xfrm>
            <a:off x="3272400" y="1072800"/>
            <a:ext cx="2736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4" name="Google Shape;814;p78"/>
          <p:cNvSpPr/>
          <p:nvPr/>
        </p:nvSpPr>
        <p:spPr>
          <a:xfrm>
            <a:off x="6172200" y="1072800"/>
            <a:ext cx="2736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5" name="Google Shape;815;p78"/>
          <p:cNvSpPr/>
          <p:nvPr/>
        </p:nvSpPr>
        <p:spPr>
          <a:xfrm>
            <a:off x="9093600" y="1072800"/>
            <a:ext cx="2736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6" name="Google Shape;816;p78"/>
          <p:cNvSpPr/>
          <p:nvPr/>
        </p:nvSpPr>
        <p:spPr>
          <a:xfrm>
            <a:off x="360363" y="1072800"/>
            <a:ext cx="2736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17" name="Google Shape;817;p78"/>
          <p:cNvSpPr txBox="1"/>
          <p:nvPr>
            <p:ph idx="1" type="body"/>
          </p:nvPr>
        </p:nvSpPr>
        <p:spPr>
          <a:xfrm>
            <a:off x="360362" y="4748400"/>
            <a:ext cx="27360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8" name="Google Shape;818;p78"/>
          <p:cNvSpPr txBox="1"/>
          <p:nvPr>
            <p:ph idx="2" type="body"/>
          </p:nvPr>
        </p:nvSpPr>
        <p:spPr>
          <a:xfrm>
            <a:off x="3272400" y="4748400"/>
            <a:ext cx="27360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9" name="Google Shape;819;p78"/>
          <p:cNvSpPr txBox="1"/>
          <p:nvPr>
            <p:ph idx="3" type="body"/>
          </p:nvPr>
        </p:nvSpPr>
        <p:spPr>
          <a:xfrm>
            <a:off x="6172200" y="4748400"/>
            <a:ext cx="27360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0" name="Google Shape;820;p78"/>
          <p:cNvSpPr txBox="1"/>
          <p:nvPr>
            <p:ph idx="4" type="body"/>
          </p:nvPr>
        </p:nvSpPr>
        <p:spPr>
          <a:xfrm>
            <a:off x="9093600" y="4748400"/>
            <a:ext cx="2736000" cy="15603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1" name="Google Shape;821;p78"/>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822" name="Google Shape;822;p78"/>
          <p:cNvSpPr txBox="1"/>
          <p:nvPr>
            <p:ph idx="5" type="body"/>
          </p:nvPr>
        </p:nvSpPr>
        <p:spPr>
          <a:xfrm>
            <a:off x="360363" y="1072800"/>
            <a:ext cx="2736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3" name="Google Shape;823;p78"/>
          <p:cNvSpPr txBox="1"/>
          <p:nvPr>
            <p:ph idx="6" type="body"/>
          </p:nvPr>
        </p:nvSpPr>
        <p:spPr>
          <a:xfrm>
            <a:off x="3272400" y="1072800"/>
            <a:ext cx="2736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4" name="Google Shape;824;p78"/>
          <p:cNvSpPr txBox="1"/>
          <p:nvPr>
            <p:ph idx="7" type="body"/>
          </p:nvPr>
        </p:nvSpPr>
        <p:spPr>
          <a:xfrm>
            <a:off x="6172200" y="1072800"/>
            <a:ext cx="2736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5" name="Google Shape;825;p78"/>
          <p:cNvSpPr txBox="1"/>
          <p:nvPr>
            <p:ph idx="8" type="body"/>
          </p:nvPr>
        </p:nvSpPr>
        <p:spPr>
          <a:xfrm>
            <a:off x="9093600" y="1072800"/>
            <a:ext cx="2736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20000"/>
              </a:lnSpc>
              <a:spcBef>
                <a:spcPts val="6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6" name="Google Shape;826;p78"/>
          <p:cNvSpPr txBox="1"/>
          <p:nvPr>
            <p:ph idx="9" type="body"/>
          </p:nvPr>
        </p:nvSpPr>
        <p:spPr>
          <a:xfrm>
            <a:off x="360362" y="5364000"/>
            <a:ext cx="2735999"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7" name="Google Shape;827;p78"/>
          <p:cNvSpPr txBox="1"/>
          <p:nvPr>
            <p:ph idx="13" type="body"/>
          </p:nvPr>
        </p:nvSpPr>
        <p:spPr>
          <a:xfrm>
            <a:off x="3272400" y="5364000"/>
            <a:ext cx="2735999"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8" name="Google Shape;828;p78"/>
          <p:cNvSpPr txBox="1"/>
          <p:nvPr>
            <p:ph idx="14" type="body"/>
          </p:nvPr>
        </p:nvSpPr>
        <p:spPr>
          <a:xfrm>
            <a:off x="6172200" y="5364000"/>
            <a:ext cx="2735999"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9" name="Google Shape;829;p78"/>
          <p:cNvSpPr txBox="1"/>
          <p:nvPr>
            <p:ph idx="15" type="body"/>
          </p:nvPr>
        </p:nvSpPr>
        <p:spPr>
          <a:xfrm>
            <a:off x="9093600" y="5364000"/>
            <a:ext cx="2735999"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0" name="Google Shape;830;p78"/>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1" name="Google Shape;831;p78"/>
          <p:cNvSpPr txBox="1"/>
          <p:nvPr/>
        </p:nvSpPr>
        <p:spPr>
          <a:xfrm>
            <a:off x="40640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1</a:t>
            </a:r>
            <a:endParaRPr b="1" i="0" sz="6600">
              <a:solidFill>
                <a:schemeClr val="accent3"/>
              </a:solidFill>
              <a:latin typeface="Arial Black"/>
              <a:ea typeface="Arial Black"/>
              <a:cs typeface="Arial Black"/>
              <a:sym typeface="Arial Black"/>
            </a:endParaRPr>
          </a:p>
        </p:txBody>
      </p:sp>
      <p:sp>
        <p:nvSpPr>
          <p:cNvPr id="832" name="Google Shape;832;p78"/>
          <p:cNvSpPr txBox="1"/>
          <p:nvPr/>
        </p:nvSpPr>
        <p:spPr>
          <a:xfrm>
            <a:off x="334772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2</a:t>
            </a:r>
            <a:endParaRPr b="1" i="0" sz="6600">
              <a:solidFill>
                <a:schemeClr val="accent3"/>
              </a:solidFill>
              <a:latin typeface="Arial Black"/>
              <a:ea typeface="Arial Black"/>
              <a:cs typeface="Arial Black"/>
              <a:sym typeface="Arial Black"/>
            </a:endParaRPr>
          </a:p>
        </p:txBody>
      </p:sp>
      <p:sp>
        <p:nvSpPr>
          <p:cNvPr id="833" name="Google Shape;833;p78"/>
          <p:cNvSpPr txBox="1"/>
          <p:nvPr/>
        </p:nvSpPr>
        <p:spPr>
          <a:xfrm>
            <a:off x="624840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3</a:t>
            </a:r>
            <a:endParaRPr b="1" i="0" sz="6600">
              <a:solidFill>
                <a:schemeClr val="accent3"/>
              </a:solidFill>
              <a:latin typeface="Arial Black"/>
              <a:ea typeface="Arial Black"/>
              <a:cs typeface="Arial Black"/>
              <a:sym typeface="Arial Black"/>
            </a:endParaRPr>
          </a:p>
        </p:txBody>
      </p:sp>
      <p:sp>
        <p:nvSpPr>
          <p:cNvPr id="834" name="Google Shape;834;p78"/>
          <p:cNvSpPr txBox="1"/>
          <p:nvPr/>
        </p:nvSpPr>
        <p:spPr>
          <a:xfrm>
            <a:off x="918972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4</a:t>
            </a:r>
            <a:endParaRPr b="1" i="0" sz="6600">
              <a:solidFill>
                <a:schemeClr val="accent3"/>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2184">
          <p15:clr>
            <a:srgbClr val="FBAE40"/>
          </p15:clr>
        </p15:guide>
        <p15:guide id="5" pos="4009">
          <p15:clr>
            <a:srgbClr val="FBAE40"/>
          </p15:clr>
        </p15:guide>
        <p15:guide id="6" pos="5850">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Numbered Column">
  <p:cSld name="5 Numbered Column">
    <p:spTree>
      <p:nvGrpSpPr>
        <p:cNvPr id="835" name="Shape 835"/>
        <p:cNvGrpSpPr/>
        <p:nvPr/>
      </p:nvGrpSpPr>
      <p:grpSpPr>
        <a:xfrm>
          <a:off x="0" y="0"/>
          <a:ext cx="0" cy="0"/>
          <a:chOff x="0" y="0"/>
          <a:chExt cx="0" cy="0"/>
        </a:xfrm>
      </p:grpSpPr>
      <p:sp>
        <p:nvSpPr>
          <p:cNvPr id="836" name="Google Shape;836;p79"/>
          <p:cNvSpPr/>
          <p:nvPr/>
        </p:nvSpPr>
        <p:spPr>
          <a:xfrm>
            <a:off x="360363" y="1072800"/>
            <a:ext cx="2160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37" name="Google Shape;837;p79"/>
          <p:cNvSpPr txBox="1"/>
          <p:nvPr>
            <p:ph idx="1" type="body"/>
          </p:nvPr>
        </p:nvSpPr>
        <p:spPr>
          <a:xfrm>
            <a:off x="360362" y="4749200"/>
            <a:ext cx="2160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8" name="Google Shape;838;p7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839" name="Google Shape;839;p79"/>
          <p:cNvSpPr txBox="1"/>
          <p:nvPr>
            <p:ph idx="2" type="body"/>
          </p:nvPr>
        </p:nvSpPr>
        <p:spPr>
          <a:xfrm>
            <a:off x="360363" y="1072800"/>
            <a:ext cx="2160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0" name="Google Shape;840;p79"/>
          <p:cNvSpPr txBox="1"/>
          <p:nvPr>
            <p:ph idx="3" type="body"/>
          </p:nvPr>
        </p:nvSpPr>
        <p:spPr>
          <a:xfrm>
            <a:off x="360362"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1" name="Google Shape;841;p79"/>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2" name="Google Shape;842;p79"/>
          <p:cNvSpPr txBox="1"/>
          <p:nvPr/>
        </p:nvSpPr>
        <p:spPr>
          <a:xfrm>
            <a:off x="40640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1</a:t>
            </a:r>
            <a:endParaRPr b="1" i="0" sz="6600">
              <a:solidFill>
                <a:schemeClr val="accent3"/>
              </a:solidFill>
              <a:latin typeface="Arial Black"/>
              <a:ea typeface="Arial Black"/>
              <a:cs typeface="Arial Black"/>
              <a:sym typeface="Arial Black"/>
            </a:endParaRPr>
          </a:p>
        </p:txBody>
      </p:sp>
      <p:sp>
        <p:nvSpPr>
          <p:cNvPr id="843" name="Google Shape;843;p79"/>
          <p:cNvSpPr/>
          <p:nvPr/>
        </p:nvSpPr>
        <p:spPr>
          <a:xfrm>
            <a:off x="2703513" y="1072800"/>
            <a:ext cx="2160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4" name="Google Shape;844;p79"/>
          <p:cNvSpPr txBox="1"/>
          <p:nvPr>
            <p:ph idx="4" type="body"/>
          </p:nvPr>
        </p:nvSpPr>
        <p:spPr>
          <a:xfrm>
            <a:off x="2703512" y="4749200"/>
            <a:ext cx="2160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5" name="Google Shape;845;p79"/>
          <p:cNvSpPr txBox="1"/>
          <p:nvPr>
            <p:ph idx="5" type="body"/>
          </p:nvPr>
        </p:nvSpPr>
        <p:spPr>
          <a:xfrm>
            <a:off x="2703513" y="1072800"/>
            <a:ext cx="2160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6" name="Google Shape;846;p79"/>
          <p:cNvSpPr txBox="1"/>
          <p:nvPr>
            <p:ph idx="6" type="body"/>
          </p:nvPr>
        </p:nvSpPr>
        <p:spPr>
          <a:xfrm>
            <a:off x="2703512"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7" name="Google Shape;847;p79"/>
          <p:cNvSpPr txBox="1"/>
          <p:nvPr/>
        </p:nvSpPr>
        <p:spPr>
          <a:xfrm>
            <a:off x="2749550"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2</a:t>
            </a:r>
            <a:endParaRPr b="1" i="0" sz="6600">
              <a:solidFill>
                <a:schemeClr val="accent3"/>
              </a:solidFill>
              <a:latin typeface="Arial Black"/>
              <a:ea typeface="Arial Black"/>
              <a:cs typeface="Arial Black"/>
              <a:sym typeface="Arial Black"/>
            </a:endParaRPr>
          </a:p>
        </p:txBody>
      </p:sp>
      <p:sp>
        <p:nvSpPr>
          <p:cNvPr id="848" name="Google Shape;848;p79"/>
          <p:cNvSpPr/>
          <p:nvPr/>
        </p:nvSpPr>
        <p:spPr>
          <a:xfrm>
            <a:off x="5018088" y="1072800"/>
            <a:ext cx="2160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49" name="Google Shape;849;p79"/>
          <p:cNvSpPr txBox="1"/>
          <p:nvPr>
            <p:ph idx="7" type="body"/>
          </p:nvPr>
        </p:nvSpPr>
        <p:spPr>
          <a:xfrm>
            <a:off x="5018087" y="4749200"/>
            <a:ext cx="2160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0" name="Google Shape;850;p79"/>
          <p:cNvSpPr txBox="1"/>
          <p:nvPr>
            <p:ph idx="8" type="body"/>
          </p:nvPr>
        </p:nvSpPr>
        <p:spPr>
          <a:xfrm>
            <a:off x="5018088" y="1072800"/>
            <a:ext cx="2160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1" name="Google Shape;851;p79"/>
          <p:cNvSpPr txBox="1"/>
          <p:nvPr>
            <p:ph idx="9" type="body"/>
          </p:nvPr>
        </p:nvSpPr>
        <p:spPr>
          <a:xfrm>
            <a:off x="5018087"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2" name="Google Shape;852;p79"/>
          <p:cNvSpPr txBox="1"/>
          <p:nvPr/>
        </p:nvSpPr>
        <p:spPr>
          <a:xfrm>
            <a:off x="5064125"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3</a:t>
            </a:r>
            <a:endParaRPr b="1" i="0" sz="6600">
              <a:solidFill>
                <a:schemeClr val="accent3"/>
              </a:solidFill>
              <a:latin typeface="Arial Black"/>
              <a:ea typeface="Arial Black"/>
              <a:cs typeface="Arial Black"/>
              <a:sym typeface="Arial Black"/>
            </a:endParaRPr>
          </a:p>
        </p:txBody>
      </p:sp>
      <p:sp>
        <p:nvSpPr>
          <p:cNvPr id="853" name="Google Shape;853;p79"/>
          <p:cNvSpPr/>
          <p:nvPr/>
        </p:nvSpPr>
        <p:spPr>
          <a:xfrm>
            <a:off x="7347600" y="1072800"/>
            <a:ext cx="2160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4" name="Google Shape;854;p79"/>
          <p:cNvSpPr txBox="1"/>
          <p:nvPr>
            <p:ph idx="13" type="body"/>
          </p:nvPr>
        </p:nvSpPr>
        <p:spPr>
          <a:xfrm>
            <a:off x="7346950" y="4749200"/>
            <a:ext cx="2160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5" name="Google Shape;855;p79"/>
          <p:cNvSpPr txBox="1"/>
          <p:nvPr>
            <p:ph idx="14" type="body"/>
          </p:nvPr>
        </p:nvSpPr>
        <p:spPr>
          <a:xfrm>
            <a:off x="7346951" y="1072800"/>
            <a:ext cx="2160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6" name="Google Shape;856;p79"/>
          <p:cNvSpPr txBox="1"/>
          <p:nvPr>
            <p:ph idx="15" type="body"/>
          </p:nvPr>
        </p:nvSpPr>
        <p:spPr>
          <a:xfrm>
            <a:off x="7346950"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7" name="Google Shape;857;p79"/>
          <p:cNvSpPr txBox="1"/>
          <p:nvPr/>
        </p:nvSpPr>
        <p:spPr>
          <a:xfrm>
            <a:off x="7392988"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4</a:t>
            </a:r>
            <a:endParaRPr b="1" i="0" sz="6600">
              <a:solidFill>
                <a:schemeClr val="accent3"/>
              </a:solidFill>
              <a:latin typeface="Arial Black"/>
              <a:ea typeface="Arial Black"/>
              <a:cs typeface="Arial Black"/>
              <a:sym typeface="Arial Black"/>
            </a:endParaRPr>
          </a:p>
        </p:txBody>
      </p:sp>
      <p:sp>
        <p:nvSpPr>
          <p:cNvPr id="858" name="Google Shape;858;p79"/>
          <p:cNvSpPr/>
          <p:nvPr/>
        </p:nvSpPr>
        <p:spPr>
          <a:xfrm>
            <a:off x="9669600" y="1072800"/>
            <a:ext cx="2160000" cy="36756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9" name="Google Shape;859;p79"/>
          <p:cNvSpPr txBox="1"/>
          <p:nvPr>
            <p:ph idx="16" type="body"/>
          </p:nvPr>
        </p:nvSpPr>
        <p:spPr>
          <a:xfrm>
            <a:off x="9669600" y="4748400"/>
            <a:ext cx="2160000" cy="1559525"/>
          </a:xfrm>
          <a:prstGeom prst="rect">
            <a:avLst/>
          </a:prstGeom>
          <a:solidFill>
            <a:schemeClr val="lt1"/>
          </a:solid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solidFill>
                  <a:schemeClr val="accent2"/>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0" name="Google Shape;860;p79"/>
          <p:cNvSpPr txBox="1"/>
          <p:nvPr>
            <p:ph idx="17" type="body"/>
          </p:nvPr>
        </p:nvSpPr>
        <p:spPr>
          <a:xfrm>
            <a:off x="9675814" y="1072800"/>
            <a:ext cx="2160000" cy="3675600"/>
          </a:xfrm>
          <a:prstGeom prst="rect">
            <a:avLst/>
          </a:prstGeom>
          <a:noFill/>
          <a:ln>
            <a:noFill/>
          </a:ln>
        </p:spPr>
        <p:txBody>
          <a:bodyPr anchorCtr="0" anchor="t" bIns="180000" lIns="180000" spcFirstLastPara="1" rIns="180000" wrap="square" tIns="2160000">
            <a:normAutofit/>
          </a:bodyPr>
          <a:lstStyle>
            <a:lvl1pPr indent="-228600" lvl="0" marL="457200" algn="l">
              <a:lnSpc>
                <a:spcPct val="100000"/>
              </a:lnSpc>
              <a:spcBef>
                <a:spcPts val="500"/>
              </a:spcBef>
              <a:spcAft>
                <a:spcPts val="0"/>
              </a:spcAft>
              <a:buSzPts val="2000"/>
              <a:buNone/>
              <a:defRPr b="1" i="0" sz="2000">
                <a:solidFill>
                  <a:schemeClr val="dk1"/>
                </a:solidFill>
                <a:latin typeface="Arial Black"/>
                <a:ea typeface="Arial Black"/>
                <a:cs typeface="Arial Black"/>
                <a:sym typeface="Arial Black"/>
              </a:defRPr>
            </a:lvl1pPr>
            <a:lvl2pPr indent="-228600" lvl="1" marL="914400" algn="l">
              <a:lnSpc>
                <a:spcPct val="120000"/>
              </a:lnSpc>
              <a:spcBef>
                <a:spcPts val="12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1" name="Google Shape;861;p79"/>
          <p:cNvSpPr txBox="1"/>
          <p:nvPr>
            <p:ph idx="18" type="body"/>
          </p:nvPr>
        </p:nvSpPr>
        <p:spPr>
          <a:xfrm>
            <a:off x="9669600" y="5364000"/>
            <a:ext cx="2160000" cy="943200"/>
          </a:xfrm>
          <a:prstGeom prst="rect">
            <a:avLst/>
          </a:prstGeom>
          <a:noFill/>
          <a:ln>
            <a:noFill/>
          </a:ln>
        </p:spPr>
        <p:txBody>
          <a:bodyPr anchorCtr="0" anchor="t" bIns="180000" lIns="180000" spcFirstLastPara="1" rIns="180000" wrap="square" tIns="0">
            <a:noAutofit/>
          </a:bodyPr>
          <a:lstStyle>
            <a:lvl1pPr indent="-228600" lvl="0" marL="457200" algn="l">
              <a:lnSpc>
                <a:spcPct val="100000"/>
              </a:lnSpc>
              <a:spcBef>
                <a:spcPts val="0"/>
              </a:spcBef>
              <a:spcAft>
                <a:spcPts val="0"/>
              </a:spcAft>
              <a:buSzPts val="1400"/>
              <a:buNone/>
              <a:defRPr sz="1400">
                <a:solidFill>
                  <a:srgbClr val="928F9B"/>
                </a:solidFill>
              </a:defRPr>
            </a:lvl1pPr>
            <a:lvl2pPr indent="-342900" lvl="1" marL="914400" algn="l">
              <a:lnSpc>
                <a:spcPct val="120000"/>
              </a:lnSpc>
              <a:spcBef>
                <a:spcPts val="12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2" name="Google Shape;862;p79"/>
          <p:cNvSpPr txBox="1"/>
          <p:nvPr/>
        </p:nvSpPr>
        <p:spPr>
          <a:xfrm>
            <a:off x="9721851" y="1910080"/>
            <a:ext cx="748923" cy="11079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6600">
                <a:solidFill>
                  <a:schemeClr val="accent3"/>
                </a:solidFill>
                <a:latin typeface="Arial Black"/>
                <a:ea typeface="Arial Black"/>
                <a:cs typeface="Arial Black"/>
                <a:sym typeface="Arial Black"/>
              </a:rPr>
              <a:t>5</a:t>
            </a:r>
            <a:endParaRPr b="1" i="0" sz="6600">
              <a:solidFill>
                <a:schemeClr val="accent3"/>
              </a:solidFill>
              <a:latin typeface="Arial Black"/>
              <a:ea typeface="Arial Black"/>
              <a:cs typeface="Arial Black"/>
              <a:sym typeface="Arial Black"/>
            </a:endParaRPr>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2184">
          <p15:clr>
            <a:srgbClr val="FBAE40"/>
          </p15:clr>
        </p15:guide>
        <p15:guide id="5" pos="4009">
          <p15:clr>
            <a:srgbClr val="FBAE40"/>
          </p15:clr>
        </p15:guide>
        <p15:guide id="6" pos="585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12 Box">
  <p:cSld name="Text with 12 Box">
    <p:spTree>
      <p:nvGrpSpPr>
        <p:cNvPr id="863" name="Shape 863"/>
        <p:cNvGrpSpPr/>
        <p:nvPr/>
      </p:nvGrpSpPr>
      <p:grpSpPr>
        <a:xfrm>
          <a:off x="0" y="0"/>
          <a:ext cx="0" cy="0"/>
          <a:chOff x="0" y="0"/>
          <a:chExt cx="0" cy="0"/>
        </a:xfrm>
      </p:grpSpPr>
      <p:sp>
        <p:nvSpPr>
          <p:cNvPr id="864" name="Google Shape;864;p80"/>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865" name="Google Shape;865;p80"/>
          <p:cNvSpPr/>
          <p:nvPr/>
        </p:nvSpPr>
        <p:spPr>
          <a:xfrm>
            <a:off x="360422" y="1073149"/>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200">
              <a:solidFill>
                <a:schemeClr val="lt1"/>
              </a:solidFill>
              <a:latin typeface="Arial"/>
              <a:ea typeface="Arial"/>
              <a:cs typeface="Arial"/>
              <a:sym typeface="Arial"/>
            </a:endParaRPr>
          </a:p>
        </p:txBody>
      </p:sp>
      <p:sp>
        <p:nvSpPr>
          <p:cNvPr id="866" name="Google Shape;866;p80"/>
          <p:cNvSpPr/>
          <p:nvPr/>
        </p:nvSpPr>
        <p:spPr>
          <a:xfrm>
            <a:off x="3239556" y="1073149"/>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7" name="Google Shape;867;p80"/>
          <p:cNvSpPr/>
          <p:nvPr/>
        </p:nvSpPr>
        <p:spPr>
          <a:xfrm>
            <a:off x="6119114" y="1073149"/>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8" name="Google Shape;868;p80"/>
          <p:cNvSpPr/>
          <p:nvPr/>
        </p:nvSpPr>
        <p:spPr>
          <a:xfrm>
            <a:off x="8998671" y="1073149"/>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9" name="Google Shape;869;p80"/>
          <p:cNvSpPr/>
          <p:nvPr/>
        </p:nvSpPr>
        <p:spPr>
          <a:xfrm>
            <a:off x="359998" y="2829760"/>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0" name="Google Shape;870;p80"/>
          <p:cNvSpPr/>
          <p:nvPr/>
        </p:nvSpPr>
        <p:spPr>
          <a:xfrm>
            <a:off x="3239556" y="2829760"/>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1" name="Google Shape;871;p80"/>
          <p:cNvSpPr/>
          <p:nvPr/>
        </p:nvSpPr>
        <p:spPr>
          <a:xfrm>
            <a:off x="6119114" y="2829760"/>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2" name="Google Shape;872;p80"/>
          <p:cNvSpPr/>
          <p:nvPr/>
        </p:nvSpPr>
        <p:spPr>
          <a:xfrm>
            <a:off x="8998671" y="2829760"/>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3" name="Google Shape;873;p80"/>
          <p:cNvSpPr/>
          <p:nvPr/>
        </p:nvSpPr>
        <p:spPr>
          <a:xfrm>
            <a:off x="359998" y="4586371"/>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4" name="Google Shape;874;p80"/>
          <p:cNvSpPr/>
          <p:nvPr/>
        </p:nvSpPr>
        <p:spPr>
          <a:xfrm>
            <a:off x="3239556" y="4586371"/>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5" name="Google Shape;875;p80"/>
          <p:cNvSpPr/>
          <p:nvPr/>
        </p:nvSpPr>
        <p:spPr>
          <a:xfrm>
            <a:off x="6119114" y="4586371"/>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6" name="Google Shape;876;p80"/>
          <p:cNvSpPr/>
          <p:nvPr/>
        </p:nvSpPr>
        <p:spPr>
          <a:xfrm>
            <a:off x="8998671" y="4586371"/>
            <a:ext cx="2833200" cy="17100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77" name="Google Shape;877;p80"/>
          <p:cNvSpPr txBox="1"/>
          <p:nvPr>
            <p:ph idx="1" type="body"/>
          </p:nvPr>
        </p:nvSpPr>
        <p:spPr>
          <a:xfrm>
            <a:off x="360422" y="1073150"/>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8" name="Google Shape;878;p80"/>
          <p:cNvSpPr txBox="1"/>
          <p:nvPr>
            <p:ph idx="2" type="body"/>
          </p:nvPr>
        </p:nvSpPr>
        <p:spPr>
          <a:xfrm>
            <a:off x="360422" y="1466689"/>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9" name="Google Shape;879;p80"/>
          <p:cNvSpPr txBox="1"/>
          <p:nvPr>
            <p:ph idx="3" type="body"/>
          </p:nvPr>
        </p:nvSpPr>
        <p:spPr>
          <a:xfrm>
            <a:off x="360422" y="1751391"/>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0" name="Google Shape;880;p80"/>
          <p:cNvSpPr txBox="1"/>
          <p:nvPr>
            <p:ph idx="4" type="body"/>
          </p:nvPr>
        </p:nvSpPr>
        <p:spPr>
          <a:xfrm>
            <a:off x="360422" y="2392662"/>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1" name="Google Shape;881;p80"/>
          <p:cNvSpPr txBox="1"/>
          <p:nvPr>
            <p:ph idx="5" type="body"/>
          </p:nvPr>
        </p:nvSpPr>
        <p:spPr>
          <a:xfrm>
            <a:off x="3239556" y="1073150"/>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2" name="Google Shape;882;p80"/>
          <p:cNvSpPr txBox="1"/>
          <p:nvPr>
            <p:ph idx="6" type="body"/>
          </p:nvPr>
        </p:nvSpPr>
        <p:spPr>
          <a:xfrm>
            <a:off x="3239556" y="1466689"/>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3" name="Google Shape;883;p80"/>
          <p:cNvSpPr txBox="1"/>
          <p:nvPr>
            <p:ph idx="7" type="body"/>
          </p:nvPr>
        </p:nvSpPr>
        <p:spPr>
          <a:xfrm>
            <a:off x="3239556" y="1751391"/>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4" name="Google Shape;884;p80"/>
          <p:cNvSpPr txBox="1"/>
          <p:nvPr>
            <p:ph idx="8" type="body"/>
          </p:nvPr>
        </p:nvSpPr>
        <p:spPr>
          <a:xfrm>
            <a:off x="3239556" y="2392662"/>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5" name="Google Shape;885;p80"/>
          <p:cNvSpPr txBox="1"/>
          <p:nvPr>
            <p:ph idx="9" type="body"/>
          </p:nvPr>
        </p:nvSpPr>
        <p:spPr>
          <a:xfrm>
            <a:off x="6119114" y="1073150"/>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6" name="Google Shape;886;p80"/>
          <p:cNvSpPr txBox="1"/>
          <p:nvPr>
            <p:ph idx="13" type="body"/>
          </p:nvPr>
        </p:nvSpPr>
        <p:spPr>
          <a:xfrm>
            <a:off x="6119114" y="1466689"/>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7" name="Google Shape;887;p80"/>
          <p:cNvSpPr txBox="1"/>
          <p:nvPr>
            <p:ph idx="14" type="body"/>
          </p:nvPr>
        </p:nvSpPr>
        <p:spPr>
          <a:xfrm>
            <a:off x="6119114" y="1751391"/>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8" name="Google Shape;888;p80"/>
          <p:cNvSpPr txBox="1"/>
          <p:nvPr>
            <p:ph idx="15" type="body"/>
          </p:nvPr>
        </p:nvSpPr>
        <p:spPr>
          <a:xfrm>
            <a:off x="6119114" y="2392662"/>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9" name="Google Shape;889;p80"/>
          <p:cNvSpPr txBox="1"/>
          <p:nvPr>
            <p:ph idx="16" type="body"/>
          </p:nvPr>
        </p:nvSpPr>
        <p:spPr>
          <a:xfrm>
            <a:off x="8998671" y="1073150"/>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0" name="Google Shape;890;p80"/>
          <p:cNvSpPr txBox="1"/>
          <p:nvPr>
            <p:ph idx="17" type="body"/>
          </p:nvPr>
        </p:nvSpPr>
        <p:spPr>
          <a:xfrm>
            <a:off x="8998671" y="1466689"/>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1" name="Google Shape;891;p80"/>
          <p:cNvSpPr txBox="1"/>
          <p:nvPr>
            <p:ph idx="18" type="body"/>
          </p:nvPr>
        </p:nvSpPr>
        <p:spPr>
          <a:xfrm>
            <a:off x="8998671" y="1751391"/>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2" name="Google Shape;892;p80"/>
          <p:cNvSpPr txBox="1"/>
          <p:nvPr>
            <p:ph idx="19" type="body"/>
          </p:nvPr>
        </p:nvSpPr>
        <p:spPr>
          <a:xfrm>
            <a:off x="8998671" y="2392662"/>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3" name="Google Shape;893;p80"/>
          <p:cNvSpPr txBox="1"/>
          <p:nvPr>
            <p:ph idx="20" type="body"/>
          </p:nvPr>
        </p:nvSpPr>
        <p:spPr>
          <a:xfrm>
            <a:off x="371938" y="2820926"/>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4" name="Google Shape;894;p80"/>
          <p:cNvSpPr txBox="1"/>
          <p:nvPr>
            <p:ph idx="21" type="body"/>
          </p:nvPr>
        </p:nvSpPr>
        <p:spPr>
          <a:xfrm>
            <a:off x="371938" y="3214465"/>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5" name="Google Shape;895;p80"/>
          <p:cNvSpPr txBox="1"/>
          <p:nvPr>
            <p:ph idx="22" type="body"/>
          </p:nvPr>
        </p:nvSpPr>
        <p:spPr>
          <a:xfrm>
            <a:off x="371938" y="3499167"/>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6" name="Google Shape;896;p80"/>
          <p:cNvSpPr txBox="1"/>
          <p:nvPr>
            <p:ph idx="23" type="body"/>
          </p:nvPr>
        </p:nvSpPr>
        <p:spPr>
          <a:xfrm>
            <a:off x="371938" y="4140438"/>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7" name="Google Shape;897;p80"/>
          <p:cNvSpPr txBox="1"/>
          <p:nvPr>
            <p:ph idx="24" type="body"/>
          </p:nvPr>
        </p:nvSpPr>
        <p:spPr>
          <a:xfrm>
            <a:off x="3242460" y="2820926"/>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8" name="Google Shape;898;p80"/>
          <p:cNvSpPr txBox="1"/>
          <p:nvPr>
            <p:ph idx="25" type="body"/>
          </p:nvPr>
        </p:nvSpPr>
        <p:spPr>
          <a:xfrm>
            <a:off x="3242460" y="3214465"/>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9" name="Google Shape;899;p80"/>
          <p:cNvSpPr txBox="1"/>
          <p:nvPr>
            <p:ph idx="26" type="body"/>
          </p:nvPr>
        </p:nvSpPr>
        <p:spPr>
          <a:xfrm>
            <a:off x="3242460" y="3499167"/>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0" name="Google Shape;900;p80"/>
          <p:cNvSpPr txBox="1"/>
          <p:nvPr>
            <p:ph idx="27" type="body"/>
          </p:nvPr>
        </p:nvSpPr>
        <p:spPr>
          <a:xfrm>
            <a:off x="3242460" y="4140438"/>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1" name="Google Shape;901;p80"/>
          <p:cNvSpPr txBox="1"/>
          <p:nvPr>
            <p:ph idx="28" type="body"/>
          </p:nvPr>
        </p:nvSpPr>
        <p:spPr>
          <a:xfrm>
            <a:off x="6124556" y="2820926"/>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2" name="Google Shape;902;p80"/>
          <p:cNvSpPr txBox="1"/>
          <p:nvPr>
            <p:ph idx="29" type="body"/>
          </p:nvPr>
        </p:nvSpPr>
        <p:spPr>
          <a:xfrm>
            <a:off x="6124556" y="3214465"/>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3" name="Google Shape;903;p80"/>
          <p:cNvSpPr txBox="1"/>
          <p:nvPr>
            <p:ph idx="30" type="body"/>
          </p:nvPr>
        </p:nvSpPr>
        <p:spPr>
          <a:xfrm>
            <a:off x="6124556" y="3499167"/>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4" name="Google Shape;904;p80"/>
          <p:cNvSpPr txBox="1"/>
          <p:nvPr>
            <p:ph idx="31" type="body"/>
          </p:nvPr>
        </p:nvSpPr>
        <p:spPr>
          <a:xfrm>
            <a:off x="6124556" y="4140438"/>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5" name="Google Shape;905;p80"/>
          <p:cNvSpPr txBox="1"/>
          <p:nvPr>
            <p:ph idx="32" type="body"/>
          </p:nvPr>
        </p:nvSpPr>
        <p:spPr>
          <a:xfrm>
            <a:off x="8995077" y="2820926"/>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6" name="Google Shape;906;p80"/>
          <p:cNvSpPr txBox="1"/>
          <p:nvPr>
            <p:ph idx="33" type="body"/>
          </p:nvPr>
        </p:nvSpPr>
        <p:spPr>
          <a:xfrm>
            <a:off x="8995077" y="3214465"/>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7" name="Google Shape;907;p80"/>
          <p:cNvSpPr txBox="1"/>
          <p:nvPr>
            <p:ph idx="34" type="body"/>
          </p:nvPr>
        </p:nvSpPr>
        <p:spPr>
          <a:xfrm>
            <a:off x="8995077" y="3499167"/>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8" name="Google Shape;908;p80"/>
          <p:cNvSpPr txBox="1"/>
          <p:nvPr>
            <p:ph idx="35" type="body"/>
          </p:nvPr>
        </p:nvSpPr>
        <p:spPr>
          <a:xfrm>
            <a:off x="8995077" y="4140438"/>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9" name="Google Shape;909;p80"/>
          <p:cNvSpPr txBox="1"/>
          <p:nvPr>
            <p:ph idx="36" type="body"/>
          </p:nvPr>
        </p:nvSpPr>
        <p:spPr>
          <a:xfrm>
            <a:off x="371938" y="4591852"/>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0" name="Google Shape;910;p80"/>
          <p:cNvSpPr txBox="1"/>
          <p:nvPr>
            <p:ph idx="37" type="body"/>
          </p:nvPr>
        </p:nvSpPr>
        <p:spPr>
          <a:xfrm>
            <a:off x="371938" y="4985391"/>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1" name="Google Shape;911;p80"/>
          <p:cNvSpPr txBox="1"/>
          <p:nvPr>
            <p:ph idx="38" type="body"/>
          </p:nvPr>
        </p:nvSpPr>
        <p:spPr>
          <a:xfrm>
            <a:off x="371938" y="5270093"/>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2" name="Google Shape;912;p80"/>
          <p:cNvSpPr txBox="1"/>
          <p:nvPr>
            <p:ph idx="39" type="body"/>
          </p:nvPr>
        </p:nvSpPr>
        <p:spPr>
          <a:xfrm>
            <a:off x="371938" y="5911364"/>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3" name="Google Shape;913;p80"/>
          <p:cNvSpPr txBox="1"/>
          <p:nvPr>
            <p:ph idx="40" type="body"/>
          </p:nvPr>
        </p:nvSpPr>
        <p:spPr>
          <a:xfrm>
            <a:off x="3242460" y="4591852"/>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4" name="Google Shape;914;p80"/>
          <p:cNvSpPr txBox="1"/>
          <p:nvPr>
            <p:ph idx="41" type="body"/>
          </p:nvPr>
        </p:nvSpPr>
        <p:spPr>
          <a:xfrm>
            <a:off x="3242460" y="4985391"/>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5" name="Google Shape;915;p80"/>
          <p:cNvSpPr txBox="1"/>
          <p:nvPr>
            <p:ph idx="42" type="body"/>
          </p:nvPr>
        </p:nvSpPr>
        <p:spPr>
          <a:xfrm>
            <a:off x="3242460" y="5270093"/>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6" name="Google Shape;916;p80"/>
          <p:cNvSpPr txBox="1"/>
          <p:nvPr>
            <p:ph idx="43" type="body"/>
          </p:nvPr>
        </p:nvSpPr>
        <p:spPr>
          <a:xfrm>
            <a:off x="3242460" y="5911364"/>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7" name="Google Shape;917;p80"/>
          <p:cNvSpPr txBox="1"/>
          <p:nvPr>
            <p:ph idx="44" type="body"/>
          </p:nvPr>
        </p:nvSpPr>
        <p:spPr>
          <a:xfrm>
            <a:off x="6124556" y="4591852"/>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8" name="Google Shape;918;p80"/>
          <p:cNvSpPr txBox="1"/>
          <p:nvPr>
            <p:ph idx="45" type="body"/>
          </p:nvPr>
        </p:nvSpPr>
        <p:spPr>
          <a:xfrm>
            <a:off x="6124556" y="4985391"/>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9" name="Google Shape;919;p80"/>
          <p:cNvSpPr txBox="1"/>
          <p:nvPr>
            <p:ph idx="46" type="body"/>
          </p:nvPr>
        </p:nvSpPr>
        <p:spPr>
          <a:xfrm>
            <a:off x="6124556" y="5270093"/>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0" name="Google Shape;920;p80"/>
          <p:cNvSpPr txBox="1"/>
          <p:nvPr>
            <p:ph idx="47" type="body"/>
          </p:nvPr>
        </p:nvSpPr>
        <p:spPr>
          <a:xfrm>
            <a:off x="6124556" y="5911364"/>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1" name="Google Shape;921;p80"/>
          <p:cNvSpPr txBox="1"/>
          <p:nvPr>
            <p:ph idx="48" type="body"/>
          </p:nvPr>
        </p:nvSpPr>
        <p:spPr>
          <a:xfrm>
            <a:off x="8995077" y="4591852"/>
            <a:ext cx="2832100" cy="382967"/>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200"/>
              <a:buNone/>
              <a:defRPr sz="1200">
                <a:solidFill>
                  <a:srgbClr val="AFAEB2"/>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2" name="Google Shape;922;p80"/>
          <p:cNvSpPr txBox="1"/>
          <p:nvPr>
            <p:ph idx="49" type="body"/>
          </p:nvPr>
        </p:nvSpPr>
        <p:spPr>
          <a:xfrm>
            <a:off x="8995077" y="4985391"/>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rgbClr val="79787F"/>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3" name="Google Shape;923;p80"/>
          <p:cNvSpPr txBox="1"/>
          <p:nvPr>
            <p:ph idx="50" type="body"/>
          </p:nvPr>
        </p:nvSpPr>
        <p:spPr>
          <a:xfrm>
            <a:off x="8995077" y="5270093"/>
            <a:ext cx="2832100" cy="553998"/>
          </a:xfrm>
          <a:prstGeom prst="rect">
            <a:avLst/>
          </a:prstGeom>
          <a:noFill/>
          <a:ln>
            <a:noFill/>
          </a:ln>
        </p:spPr>
        <p:txBody>
          <a:bodyPr anchorCtr="0" anchor="t" bIns="0" lIns="180000" spcFirstLastPara="1" rIns="180000" wrap="square" tIns="0">
            <a:spAutoFit/>
          </a:bodyPr>
          <a:lstStyle>
            <a:lvl1pPr indent="-228600" lvl="0" marL="457200" algn="l">
              <a:lnSpc>
                <a:spcPct val="100000"/>
              </a:lnSpc>
              <a:spcBef>
                <a:spcPts val="0"/>
              </a:spcBef>
              <a:spcAft>
                <a:spcPts val="0"/>
              </a:spcAft>
              <a:buSzPts val="1200"/>
              <a:buNone/>
              <a:defRPr b="1" sz="1200" u="sng">
                <a:solidFill>
                  <a:schemeClr val="accent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4" name="Google Shape;924;p80"/>
          <p:cNvSpPr txBox="1"/>
          <p:nvPr>
            <p:ph idx="51" type="body"/>
          </p:nvPr>
        </p:nvSpPr>
        <p:spPr>
          <a:xfrm>
            <a:off x="8995077" y="5911364"/>
            <a:ext cx="2832100" cy="201209"/>
          </a:xfrm>
          <a:prstGeom prst="rect">
            <a:avLst/>
          </a:prstGeom>
          <a:noFill/>
          <a:ln>
            <a:noFill/>
          </a:ln>
        </p:spPr>
        <p:txBody>
          <a:bodyPr anchorCtr="0" anchor="t" bIns="0" lIns="180000" spcFirstLastPara="1" rIns="180000" wrap="square" tIns="0">
            <a:spAutoFit/>
          </a:bodyPr>
          <a:lstStyle>
            <a:lvl1pPr indent="-228600" lvl="0" marL="457200" algn="l">
              <a:lnSpc>
                <a:spcPct val="120000"/>
              </a:lnSpc>
              <a:spcBef>
                <a:spcPts val="1200"/>
              </a:spcBef>
              <a:spcAft>
                <a:spcPts val="0"/>
              </a:spcAft>
              <a:buSzPts val="1200"/>
              <a:buNone/>
              <a:defRPr sz="1200">
                <a:solidFill>
                  <a:schemeClr val="dk1"/>
                </a:solidFill>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5" name="Google Shape;925;p80"/>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2184">
          <p15:clr>
            <a:srgbClr val="FBAE40"/>
          </p15:clr>
        </p15:guide>
        <p15:guide id="5" pos="4009">
          <p15:clr>
            <a:srgbClr val="FBAE40"/>
          </p15:clr>
        </p15:guide>
        <p15:guide id="6" pos="5850">
          <p15:clr>
            <a:srgbClr val="FBAE40"/>
          </p15:clr>
        </p15:guide>
        <p15:guide id="7" orient="horz" pos="161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with 9 Box">
  <p:cSld name="Text with 9 Box">
    <p:spTree>
      <p:nvGrpSpPr>
        <p:cNvPr id="926" name="Shape 926"/>
        <p:cNvGrpSpPr/>
        <p:nvPr/>
      </p:nvGrpSpPr>
      <p:grpSpPr>
        <a:xfrm>
          <a:off x="0" y="0"/>
          <a:ext cx="0" cy="0"/>
          <a:chOff x="0" y="0"/>
          <a:chExt cx="0" cy="0"/>
        </a:xfrm>
      </p:grpSpPr>
      <p:sp>
        <p:nvSpPr>
          <p:cNvPr id="927" name="Google Shape;927;p81"/>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28" name="Google Shape;928;p81"/>
          <p:cNvSpPr txBox="1"/>
          <p:nvPr>
            <p:ph idx="1" type="body"/>
          </p:nvPr>
        </p:nvSpPr>
        <p:spPr>
          <a:xfrm>
            <a:off x="360000" y="1004400"/>
            <a:ext cx="11448000" cy="356400"/>
          </a:xfrm>
          <a:prstGeom prst="rect">
            <a:avLst/>
          </a:prstGeom>
          <a:noFill/>
          <a:ln>
            <a:noFill/>
          </a:ln>
        </p:spPr>
        <p:txBody>
          <a:bodyPr anchorCtr="0" anchor="t" bIns="0" lIns="0" spcFirstLastPara="1" rIns="0" wrap="square" tIns="0">
            <a:normAutofit/>
          </a:bodyPr>
          <a:lstStyle>
            <a:lvl1pPr indent="-228600" lvl="0" marL="457200" marR="0" algn="l">
              <a:lnSpc>
                <a:spcPct val="120000"/>
              </a:lnSpc>
              <a:spcBef>
                <a:spcPts val="1200"/>
              </a:spcBef>
              <a:spcAft>
                <a:spcPts val="0"/>
              </a:spcAft>
              <a:buClr>
                <a:schemeClr val="accent1"/>
              </a:buClr>
              <a:buSzPts val="1600"/>
              <a:buFont typeface="Arial"/>
              <a:buNone/>
              <a:defRPr b="1" sz="16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9" name="Google Shape;929;p81"/>
          <p:cNvSpPr/>
          <p:nvPr/>
        </p:nvSpPr>
        <p:spPr>
          <a:xfrm>
            <a:off x="360000" y="1371600"/>
            <a:ext cx="2808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0" name="Google Shape;930;p81"/>
          <p:cNvSpPr/>
          <p:nvPr/>
        </p:nvSpPr>
        <p:spPr>
          <a:xfrm>
            <a:off x="3247200" y="1371600"/>
            <a:ext cx="2808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1" name="Google Shape;931;p81"/>
          <p:cNvSpPr/>
          <p:nvPr/>
        </p:nvSpPr>
        <p:spPr>
          <a:xfrm>
            <a:off x="6134400" y="1371600"/>
            <a:ext cx="2808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2" name="Google Shape;932;p81"/>
          <p:cNvSpPr/>
          <p:nvPr/>
        </p:nvSpPr>
        <p:spPr>
          <a:xfrm>
            <a:off x="9021600" y="1371600"/>
            <a:ext cx="2808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33" name="Google Shape;933;p81"/>
          <p:cNvSpPr txBox="1"/>
          <p:nvPr>
            <p:ph idx="2" type="body"/>
          </p:nvPr>
        </p:nvSpPr>
        <p:spPr>
          <a:xfrm>
            <a:off x="360363" y="1371600"/>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1"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4" name="Google Shape;934;p81"/>
          <p:cNvSpPr txBox="1"/>
          <p:nvPr>
            <p:ph idx="3" type="body"/>
          </p:nvPr>
        </p:nvSpPr>
        <p:spPr>
          <a:xfrm>
            <a:off x="360363" y="2042931"/>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0"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5" name="Google Shape;935;p81"/>
          <p:cNvSpPr txBox="1"/>
          <p:nvPr>
            <p:ph idx="4" type="body"/>
          </p:nvPr>
        </p:nvSpPr>
        <p:spPr>
          <a:xfrm>
            <a:off x="3247200" y="1371600"/>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1"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6" name="Google Shape;936;p81"/>
          <p:cNvSpPr txBox="1"/>
          <p:nvPr>
            <p:ph idx="5" type="body"/>
          </p:nvPr>
        </p:nvSpPr>
        <p:spPr>
          <a:xfrm>
            <a:off x="3247200" y="2042931"/>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0"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7" name="Google Shape;937;p81"/>
          <p:cNvSpPr txBox="1"/>
          <p:nvPr>
            <p:ph idx="6" type="body"/>
          </p:nvPr>
        </p:nvSpPr>
        <p:spPr>
          <a:xfrm>
            <a:off x="6134400" y="1371600"/>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1"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8" name="Google Shape;938;p81"/>
          <p:cNvSpPr txBox="1"/>
          <p:nvPr>
            <p:ph idx="7" type="body"/>
          </p:nvPr>
        </p:nvSpPr>
        <p:spPr>
          <a:xfrm>
            <a:off x="6134400" y="2042931"/>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0"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9" name="Google Shape;939;p81"/>
          <p:cNvSpPr txBox="1"/>
          <p:nvPr>
            <p:ph idx="8" type="body"/>
          </p:nvPr>
        </p:nvSpPr>
        <p:spPr>
          <a:xfrm>
            <a:off x="9021600" y="1371600"/>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1"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0" name="Google Shape;940;p81"/>
          <p:cNvSpPr txBox="1"/>
          <p:nvPr>
            <p:ph idx="9" type="body"/>
          </p:nvPr>
        </p:nvSpPr>
        <p:spPr>
          <a:xfrm>
            <a:off x="9021600" y="2042931"/>
            <a:ext cx="2798762" cy="675034"/>
          </a:xfrm>
          <a:prstGeom prst="rect">
            <a:avLst/>
          </a:prstGeom>
          <a:noFill/>
          <a:ln>
            <a:noFill/>
          </a:ln>
        </p:spPr>
        <p:txBody>
          <a:bodyPr anchorCtr="0" anchor="t" bIns="0" lIns="180000" spcFirstLastPara="1" rIns="180000" wrap="square" tIns="180000">
            <a:spAutoFit/>
          </a:bodyPr>
          <a:lstStyle>
            <a:lvl1pPr indent="-228600" lvl="0" marL="457200" algn="l">
              <a:lnSpc>
                <a:spcPct val="120000"/>
              </a:lnSpc>
              <a:spcBef>
                <a:spcPts val="1200"/>
              </a:spcBef>
              <a:spcAft>
                <a:spcPts val="0"/>
              </a:spcAft>
              <a:buSzPts val="1400"/>
              <a:buNone/>
              <a:defRPr b="0"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1" name="Google Shape;941;p81"/>
          <p:cNvSpPr txBox="1"/>
          <p:nvPr>
            <p:ph idx="13" type="body"/>
          </p:nvPr>
        </p:nvSpPr>
        <p:spPr>
          <a:xfrm>
            <a:off x="360000" y="3790800"/>
            <a:ext cx="11448000" cy="356400"/>
          </a:xfrm>
          <a:prstGeom prst="rect">
            <a:avLst/>
          </a:prstGeom>
          <a:noFill/>
          <a:ln>
            <a:noFill/>
          </a:ln>
        </p:spPr>
        <p:txBody>
          <a:bodyPr anchorCtr="0" anchor="t" bIns="0" lIns="0" spcFirstLastPara="1" rIns="0" wrap="square" tIns="0">
            <a:normAutofit/>
          </a:bodyPr>
          <a:lstStyle>
            <a:lvl1pPr indent="-228600" lvl="0" marL="457200" marR="0" algn="l">
              <a:lnSpc>
                <a:spcPct val="120000"/>
              </a:lnSpc>
              <a:spcBef>
                <a:spcPts val="1200"/>
              </a:spcBef>
              <a:spcAft>
                <a:spcPts val="0"/>
              </a:spcAft>
              <a:buClr>
                <a:schemeClr val="accent1"/>
              </a:buClr>
              <a:buSzPts val="1600"/>
              <a:buFont typeface="Arial"/>
              <a:buNone/>
              <a:defRPr b="1" sz="16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2" name="Google Shape;942;p81"/>
          <p:cNvSpPr/>
          <p:nvPr/>
        </p:nvSpPr>
        <p:spPr>
          <a:xfrm>
            <a:off x="360000" y="4158000"/>
            <a:ext cx="2232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3" name="Google Shape;943;p81"/>
          <p:cNvSpPr/>
          <p:nvPr/>
        </p:nvSpPr>
        <p:spPr>
          <a:xfrm>
            <a:off x="2669149" y="4158000"/>
            <a:ext cx="2232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4" name="Google Shape;944;p81"/>
          <p:cNvSpPr/>
          <p:nvPr/>
        </p:nvSpPr>
        <p:spPr>
          <a:xfrm>
            <a:off x="4978298" y="4158000"/>
            <a:ext cx="2232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5" name="Google Shape;945;p81"/>
          <p:cNvSpPr/>
          <p:nvPr/>
        </p:nvSpPr>
        <p:spPr>
          <a:xfrm>
            <a:off x="7287447" y="4158000"/>
            <a:ext cx="2232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6" name="Google Shape;946;p81"/>
          <p:cNvSpPr/>
          <p:nvPr/>
        </p:nvSpPr>
        <p:spPr>
          <a:xfrm>
            <a:off x="9596596" y="4158000"/>
            <a:ext cx="2232000" cy="2156400"/>
          </a:xfrm>
          <a:prstGeom prst="rect">
            <a:avLst/>
          </a:prstGeom>
          <a:solidFill>
            <a:schemeClr val="lt2"/>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47" name="Google Shape;947;p81"/>
          <p:cNvSpPr txBox="1"/>
          <p:nvPr>
            <p:ph idx="14" type="body"/>
          </p:nvPr>
        </p:nvSpPr>
        <p:spPr>
          <a:xfrm>
            <a:off x="360363" y="4146550"/>
            <a:ext cx="2232000" cy="215640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400"/>
              <a:buNone/>
              <a:defRPr sz="1400"/>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8" name="Google Shape;948;p81"/>
          <p:cNvSpPr txBox="1"/>
          <p:nvPr>
            <p:ph idx="15" type="body"/>
          </p:nvPr>
        </p:nvSpPr>
        <p:spPr>
          <a:xfrm>
            <a:off x="2669149" y="4146550"/>
            <a:ext cx="2232000" cy="215640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400"/>
              <a:buNone/>
              <a:defRPr sz="1400"/>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49" name="Google Shape;949;p81"/>
          <p:cNvSpPr txBox="1"/>
          <p:nvPr>
            <p:ph idx="16" type="body"/>
          </p:nvPr>
        </p:nvSpPr>
        <p:spPr>
          <a:xfrm>
            <a:off x="4978298" y="4146550"/>
            <a:ext cx="2232000" cy="215640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400"/>
              <a:buNone/>
              <a:defRPr sz="1400"/>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0" name="Google Shape;950;p81"/>
          <p:cNvSpPr txBox="1"/>
          <p:nvPr>
            <p:ph idx="17" type="body"/>
          </p:nvPr>
        </p:nvSpPr>
        <p:spPr>
          <a:xfrm>
            <a:off x="7287447" y="4146550"/>
            <a:ext cx="2232000" cy="215640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400"/>
              <a:buNone/>
              <a:defRPr sz="1400"/>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1" name="Google Shape;951;p81"/>
          <p:cNvSpPr txBox="1"/>
          <p:nvPr>
            <p:ph idx="18" type="body"/>
          </p:nvPr>
        </p:nvSpPr>
        <p:spPr>
          <a:xfrm>
            <a:off x="9596596" y="4146550"/>
            <a:ext cx="2232000" cy="2156400"/>
          </a:xfrm>
          <a:prstGeom prst="rect">
            <a:avLst/>
          </a:prstGeom>
          <a:noFill/>
          <a:ln>
            <a:noFill/>
          </a:ln>
        </p:spPr>
        <p:txBody>
          <a:bodyPr anchorCtr="0" anchor="t" bIns="180000" lIns="180000" spcFirstLastPara="1" rIns="180000" wrap="square" tIns="180000">
            <a:normAutofit/>
          </a:bodyPr>
          <a:lstStyle>
            <a:lvl1pPr indent="-228600" lvl="0" marL="457200" algn="l">
              <a:lnSpc>
                <a:spcPct val="120000"/>
              </a:lnSpc>
              <a:spcBef>
                <a:spcPts val="1200"/>
              </a:spcBef>
              <a:spcAft>
                <a:spcPts val="0"/>
              </a:spcAft>
              <a:buSzPts val="1400"/>
              <a:buNone/>
              <a:defRPr sz="1400"/>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2" name="Google Shape;952;p81"/>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2636">
          <p15:clr>
            <a:srgbClr val="FBAE40"/>
          </p15:clr>
        </p15:guide>
        <p15:guide id="2" pos="347">
          <p15:clr>
            <a:srgbClr val="FBAE40"/>
          </p15:clr>
        </p15:guide>
        <p15:guide id="3" orient="horz">
          <p15:clr>
            <a:srgbClr val="FBAE40"/>
          </p15:clr>
        </p15:guide>
        <p15:guide id="4" pos="2184">
          <p15:clr>
            <a:srgbClr val="FBAE40"/>
          </p15:clr>
        </p15:guide>
        <p15:guide id="5" pos="3999">
          <p15:clr>
            <a:srgbClr val="FBAE40"/>
          </p15:clr>
        </p15:guide>
        <p15:guide id="6" pos="5850">
          <p15:clr>
            <a:srgbClr val="FBAE40"/>
          </p15:clr>
        </p15:guide>
        <p15:guide id="7" orient="horz" pos="1517">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with Icon Alt 2">
  <p:cSld name="2 Column with Icon Alt 2">
    <p:spTree>
      <p:nvGrpSpPr>
        <p:cNvPr id="953" name="Shape 953"/>
        <p:cNvGrpSpPr/>
        <p:nvPr/>
      </p:nvGrpSpPr>
      <p:grpSpPr>
        <a:xfrm>
          <a:off x="0" y="0"/>
          <a:ext cx="0" cy="0"/>
          <a:chOff x="0" y="0"/>
          <a:chExt cx="0" cy="0"/>
        </a:xfrm>
      </p:grpSpPr>
      <p:sp>
        <p:nvSpPr>
          <p:cNvPr id="954" name="Google Shape;954;p82"/>
          <p:cNvSpPr/>
          <p:nvPr/>
        </p:nvSpPr>
        <p:spPr>
          <a:xfrm>
            <a:off x="359999" y="3396960"/>
            <a:ext cx="5652000" cy="291176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55" name="Google Shape;955;p8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56" name="Google Shape;956;p82"/>
          <p:cNvSpPr txBox="1"/>
          <p:nvPr>
            <p:ph idx="1" type="body"/>
          </p:nvPr>
        </p:nvSpPr>
        <p:spPr>
          <a:xfrm>
            <a:off x="360000" y="1072800"/>
            <a:ext cx="5652000" cy="2319688"/>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7" name="Google Shape;957;p82"/>
          <p:cNvSpPr/>
          <p:nvPr>
            <p:ph idx="2" type="pic"/>
          </p:nvPr>
        </p:nvSpPr>
        <p:spPr>
          <a:xfrm>
            <a:off x="518400" y="1270800"/>
            <a:ext cx="1116000" cy="1116000"/>
          </a:xfrm>
          <a:prstGeom prst="rect">
            <a:avLst/>
          </a:prstGeom>
          <a:noFill/>
          <a:ln>
            <a:noFill/>
          </a:ln>
        </p:spPr>
      </p:sp>
      <p:sp>
        <p:nvSpPr>
          <p:cNvPr id="958" name="Google Shape;958;p8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59" name="Google Shape;959;p82"/>
          <p:cNvSpPr txBox="1"/>
          <p:nvPr>
            <p:ph idx="3" type="body"/>
          </p:nvPr>
        </p:nvSpPr>
        <p:spPr>
          <a:xfrm>
            <a:off x="360000" y="3392488"/>
            <a:ext cx="5652000" cy="2915674"/>
          </a:xfrm>
          <a:prstGeom prst="rect">
            <a:avLst/>
          </a:prstGeom>
          <a:no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0" name="Google Shape;960;p82"/>
          <p:cNvSpPr/>
          <p:nvPr/>
        </p:nvSpPr>
        <p:spPr>
          <a:xfrm>
            <a:off x="6181200" y="3396960"/>
            <a:ext cx="5652000" cy="2911765"/>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61" name="Google Shape;961;p82"/>
          <p:cNvSpPr txBox="1"/>
          <p:nvPr>
            <p:ph idx="4" type="body"/>
          </p:nvPr>
        </p:nvSpPr>
        <p:spPr>
          <a:xfrm>
            <a:off x="6181200" y="1072800"/>
            <a:ext cx="5652000" cy="2319688"/>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62" name="Google Shape;962;p82"/>
          <p:cNvSpPr/>
          <p:nvPr>
            <p:ph idx="5" type="pic"/>
          </p:nvPr>
        </p:nvSpPr>
        <p:spPr>
          <a:xfrm>
            <a:off x="6333413" y="1270800"/>
            <a:ext cx="1116000" cy="1116000"/>
          </a:xfrm>
          <a:prstGeom prst="rect">
            <a:avLst/>
          </a:prstGeom>
          <a:noFill/>
          <a:ln>
            <a:noFill/>
          </a:ln>
        </p:spPr>
      </p:sp>
      <p:sp>
        <p:nvSpPr>
          <p:cNvPr id="963" name="Google Shape;963;p82"/>
          <p:cNvSpPr txBox="1"/>
          <p:nvPr>
            <p:ph idx="6" type="body"/>
          </p:nvPr>
        </p:nvSpPr>
        <p:spPr>
          <a:xfrm>
            <a:off x="6181200" y="3392488"/>
            <a:ext cx="5652000" cy="2915674"/>
          </a:xfrm>
          <a:prstGeom prst="rect">
            <a:avLst/>
          </a:prstGeom>
          <a:no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with Icon Alt 2">
  <p:cSld name="3 Column with Icon Alt 2">
    <p:spTree>
      <p:nvGrpSpPr>
        <p:cNvPr id="964" name="Shape 964"/>
        <p:cNvGrpSpPr/>
        <p:nvPr/>
      </p:nvGrpSpPr>
      <p:grpSpPr>
        <a:xfrm>
          <a:off x="0" y="0"/>
          <a:ext cx="0" cy="0"/>
          <a:chOff x="0" y="0"/>
          <a:chExt cx="0" cy="0"/>
        </a:xfrm>
      </p:grpSpPr>
      <p:sp>
        <p:nvSpPr>
          <p:cNvPr id="965" name="Google Shape;965;p83"/>
          <p:cNvSpPr/>
          <p:nvPr/>
        </p:nvSpPr>
        <p:spPr>
          <a:xfrm>
            <a:off x="4246199" y="3392488"/>
            <a:ext cx="3704400" cy="291623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66" name="Google Shape;966;p83"/>
          <p:cNvSpPr/>
          <p:nvPr/>
        </p:nvSpPr>
        <p:spPr>
          <a:xfrm>
            <a:off x="8118112" y="3392488"/>
            <a:ext cx="3704400" cy="291623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67" name="Google Shape;967;p83"/>
          <p:cNvSpPr/>
          <p:nvPr/>
        </p:nvSpPr>
        <p:spPr>
          <a:xfrm>
            <a:off x="359999" y="3392488"/>
            <a:ext cx="3704400" cy="2916237"/>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68" name="Google Shape;968;p8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69" name="Google Shape;969;p83"/>
          <p:cNvSpPr txBox="1"/>
          <p:nvPr>
            <p:ph idx="1" type="body"/>
          </p:nvPr>
        </p:nvSpPr>
        <p:spPr>
          <a:xfrm>
            <a:off x="360000" y="1072800"/>
            <a:ext cx="3704400" cy="2319688"/>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0" name="Google Shape;970;p83"/>
          <p:cNvSpPr txBox="1"/>
          <p:nvPr>
            <p:ph idx="2" type="body"/>
          </p:nvPr>
        </p:nvSpPr>
        <p:spPr>
          <a:xfrm>
            <a:off x="4248000" y="1073150"/>
            <a:ext cx="3704400" cy="2319338"/>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1" name="Google Shape;971;p83"/>
          <p:cNvSpPr txBox="1"/>
          <p:nvPr>
            <p:ph idx="3" type="body"/>
          </p:nvPr>
        </p:nvSpPr>
        <p:spPr>
          <a:xfrm>
            <a:off x="8132400" y="1072800"/>
            <a:ext cx="3704400" cy="2319688"/>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2" name="Google Shape;972;p83"/>
          <p:cNvSpPr/>
          <p:nvPr>
            <p:ph idx="4" type="pic"/>
          </p:nvPr>
        </p:nvSpPr>
        <p:spPr>
          <a:xfrm>
            <a:off x="518400" y="1270800"/>
            <a:ext cx="1116000" cy="1116000"/>
          </a:xfrm>
          <a:prstGeom prst="rect">
            <a:avLst/>
          </a:prstGeom>
          <a:noFill/>
          <a:ln>
            <a:noFill/>
          </a:ln>
        </p:spPr>
      </p:sp>
      <p:sp>
        <p:nvSpPr>
          <p:cNvPr id="973" name="Google Shape;973;p83"/>
          <p:cNvSpPr/>
          <p:nvPr>
            <p:ph idx="5" type="pic"/>
          </p:nvPr>
        </p:nvSpPr>
        <p:spPr>
          <a:xfrm>
            <a:off x="4419600" y="1270800"/>
            <a:ext cx="1116000" cy="1116000"/>
          </a:xfrm>
          <a:prstGeom prst="rect">
            <a:avLst/>
          </a:prstGeom>
          <a:noFill/>
          <a:ln>
            <a:noFill/>
          </a:ln>
        </p:spPr>
      </p:sp>
      <p:sp>
        <p:nvSpPr>
          <p:cNvPr id="974" name="Google Shape;974;p83"/>
          <p:cNvSpPr/>
          <p:nvPr>
            <p:ph idx="6" type="pic"/>
          </p:nvPr>
        </p:nvSpPr>
        <p:spPr>
          <a:xfrm>
            <a:off x="8305800" y="1270800"/>
            <a:ext cx="1116000" cy="1116000"/>
          </a:xfrm>
          <a:prstGeom prst="rect">
            <a:avLst/>
          </a:prstGeom>
          <a:noFill/>
          <a:ln>
            <a:noFill/>
          </a:ln>
        </p:spPr>
      </p:sp>
      <p:sp>
        <p:nvSpPr>
          <p:cNvPr id="975" name="Google Shape;975;p83"/>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6" name="Google Shape;976;p83"/>
          <p:cNvSpPr txBox="1"/>
          <p:nvPr>
            <p:ph idx="7" type="body"/>
          </p:nvPr>
        </p:nvSpPr>
        <p:spPr>
          <a:xfrm>
            <a:off x="360000" y="3392488"/>
            <a:ext cx="3704400" cy="2915674"/>
          </a:xfrm>
          <a:prstGeom prst="rect">
            <a:avLst/>
          </a:prstGeom>
          <a:no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7" name="Google Shape;977;p83"/>
          <p:cNvSpPr txBox="1"/>
          <p:nvPr>
            <p:ph idx="8" type="body"/>
          </p:nvPr>
        </p:nvSpPr>
        <p:spPr>
          <a:xfrm>
            <a:off x="4246200" y="3392488"/>
            <a:ext cx="3704400" cy="2915674"/>
          </a:xfrm>
          <a:prstGeom prst="rect">
            <a:avLst/>
          </a:prstGeom>
          <a:no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78" name="Google Shape;978;p83"/>
          <p:cNvSpPr txBox="1"/>
          <p:nvPr>
            <p:ph idx="9" type="body"/>
          </p:nvPr>
        </p:nvSpPr>
        <p:spPr>
          <a:xfrm>
            <a:off x="8132400" y="3392488"/>
            <a:ext cx="3704400" cy="2915674"/>
          </a:xfrm>
          <a:prstGeom prst="rect">
            <a:avLst/>
          </a:prstGeom>
          <a:no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with Icon Alt 2">
  <p:cSld name="4 Column with Icon Alt 2">
    <p:spTree>
      <p:nvGrpSpPr>
        <p:cNvPr id="979" name="Shape 979"/>
        <p:cNvGrpSpPr/>
        <p:nvPr/>
      </p:nvGrpSpPr>
      <p:grpSpPr>
        <a:xfrm>
          <a:off x="0" y="0"/>
          <a:ext cx="0" cy="0"/>
          <a:chOff x="0" y="0"/>
          <a:chExt cx="0" cy="0"/>
        </a:xfrm>
      </p:grpSpPr>
      <p:sp>
        <p:nvSpPr>
          <p:cNvPr id="980" name="Google Shape;980;p84"/>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81" name="Google Shape;981;p84"/>
          <p:cNvSpPr txBox="1"/>
          <p:nvPr>
            <p:ph idx="1" type="body"/>
          </p:nvPr>
        </p:nvSpPr>
        <p:spPr>
          <a:xfrm>
            <a:off x="3600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2" name="Google Shape;982;p84"/>
          <p:cNvSpPr txBox="1"/>
          <p:nvPr>
            <p:ph idx="2" type="body"/>
          </p:nvPr>
        </p:nvSpPr>
        <p:spPr>
          <a:xfrm>
            <a:off x="32724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3" name="Google Shape;983;p84"/>
          <p:cNvSpPr txBox="1"/>
          <p:nvPr>
            <p:ph idx="3" type="body"/>
          </p:nvPr>
        </p:nvSpPr>
        <p:spPr>
          <a:xfrm>
            <a:off x="61848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4" name="Google Shape;984;p84"/>
          <p:cNvSpPr txBox="1"/>
          <p:nvPr>
            <p:ph idx="4" type="body"/>
          </p:nvPr>
        </p:nvSpPr>
        <p:spPr>
          <a:xfrm>
            <a:off x="90936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5" name="Google Shape;985;p8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6" name="Google Shape;986;p84"/>
          <p:cNvSpPr txBox="1"/>
          <p:nvPr>
            <p:ph idx="5" type="body"/>
          </p:nvPr>
        </p:nvSpPr>
        <p:spPr>
          <a:xfrm>
            <a:off x="360000" y="1072800"/>
            <a:ext cx="2736000" cy="2316875"/>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7" name="Google Shape;987;p84"/>
          <p:cNvSpPr/>
          <p:nvPr>
            <p:ph idx="6" type="pic"/>
          </p:nvPr>
        </p:nvSpPr>
        <p:spPr>
          <a:xfrm>
            <a:off x="548532" y="1270800"/>
            <a:ext cx="1113637" cy="1113637"/>
          </a:xfrm>
          <a:prstGeom prst="rect">
            <a:avLst/>
          </a:prstGeom>
          <a:noFill/>
          <a:ln>
            <a:noFill/>
          </a:ln>
        </p:spPr>
      </p:sp>
      <p:sp>
        <p:nvSpPr>
          <p:cNvPr id="988" name="Google Shape;988;p84"/>
          <p:cNvSpPr txBox="1"/>
          <p:nvPr>
            <p:ph idx="7" type="body"/>
          </p:nvPr>
        </p:nvSpPr>
        <p:spPr>
          <a:xfrm>
            <a:off x="3272400" y="1072800"/>
            <a:ext cx="2736000" cy="2316875"/>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89" name="Google Shape;989;p84"/>
          <p:cNvSpPr/>
          <p:nvPr>
            <p:ph idx="8" type="pic"/>
          </p:nvPr>
        </p:nvSpPr>
        <p:spPr>
          <a:xfrm>
            <a:off x="3444132" y="1270800"/>
            <a:ext cx="1113637" cy="1113637"/>
          </a:xfrm>
          <a:prstGeom prst="rect">
            <a:avLst/>
          </a:prstGeom>
          <a:noFill/>
          <a:ln>
            <a:noFill/>
          </a:ln>
        </p:spPr>
      </p:sp>
      <p:sp>
        <p:nvSpPr>
          <p:cNvPr id="990" name="Google Shape;990;p84"/>
          <p:cNvSpPr txBox="1"/>
          <p:nvPr>
            <p:ph idx="9" type="body"/>
          </p:nvPr>
        </p:nvSpPr>
        <p:spPr>
          <a:xfrm>
            <a:off x="6184800" y="1072800"/>
            <a:ext cx="2736000" cy="2316875"/>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1" name="Google Shape;991;p84"/>
          <p:cNvSpPr/>
          <p:nvPr>
            <p:ph idx="13" type="pic"/>
          </p:nvPr>
        </p:nvSpPr>
        <p:spPr>
          <a:xfrm>
            <a:off x="6365132" y="1270800"/>
            <a:ext cx="1113637" cy="1113637"/>
          </a:xfrm>
          <a:prstGeom prst="rect">
            <a:avLst/>
          </a:prstGeom>
          <a:noFill/>
          <a:ln>
            <a:noFill/>
          </a:ln>
        </p:spPr>
      </p:sp>
      <p:sp>
        <p:nvSpPr>
          <p:cNvPr id="992" name="Google Shape;992;p84"/>
          <p:cNvSpPr txBox="1"/>
          <p:nvPr>
            <p:ph idx="14" type="body"/>
          </p:nvPr>
        </p:nvSpPr>
        <p:spPr>
          <a:xfrm>
            <a:off x="9093100" y="1072800"/>
            <a:ext cx="2736000" cy="2316875"/>
          </a:xfrm>
          <a:prstGeom prst="rect">
            <a:avLst/>
          </a:prstGeom>
          <a:solidFill>
            <a:srgbClr val="928F9B">
              <a:alpha val="20000"/>
            </a:srgbClr>
          </a:solidFill>
          <a:ln>
            <a:noFill/>
          </a:ln>
        </p:spPr>
        <p:txBody>
          <a:bodyPr anchorCtr="0" anchor="b" bIns="180000" lIns="180000" spcFirstLastPara="1" rIns="180000" wrap="square" tIns="180000">
            <a:norm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3" name="Google Shape;993;p84"/>
          <p:cNvSpPr/>
          <p:nvPr>
            <p:ph idx="15" type="pic"/>
          </p:nvPr>
        </p:nvSpPr>
        <p:spPr>
          <a:xfrm>
            <a:off x="9273432" y="1270800"/>
            <a:ext cx="1113637" cy="1113637"/>
          </a:xfrm>
          <a:prstGeom prst="rect">
            <a:avLst/>
          </a:prstGeom>
          <a:noFill/>
          <a:ln>
            <a:noFill/>
          </a:ln>
        </p:spPr>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_1">
  <p:cSld name="Section Slide_1">
    <p:spTree>
      <p:nvGrpSpPr>
        <p:cNvPr id="67" name="Shape 67"/>
        <p:cNvGrpSpPr/>
        <p:nvPr/>
      </p:nvGrpSpPr>
      <p:grpSpPr>
        <a:xfrm>
          <a:off x="0" y="0"/>
          <a:ext cx="0" cy="0"/>
          <a:chOff x="0" y="0"/>
          <a:chExt cx="0" cy="0"/>
        </a:xfrm>
      </p:grpSpPr>
      <p:pic>
        <p:nvPicPr>
          <p:cNvPr id="68" name="Google Shape;68;p12"/>
          <p:cNvPicPr preferRelativeResize="0"/>
          <p:nvPr/>
        </p:nvPicPr>
        <p:blipFill rotWithShape="1">
          <a:blip r:embed="rId2">
            <a:alphaModFix/>
          </a:blip>
          <a:srcRect b="7081" l="4969" r="3196" t="1085"/>
          <a:stretch/>
        </p:blipFill>
        <p:spPr>
          <a:xfrm>
            <a:off x="-1" y="1"/>
            <a:ext cx="12192001" cy="6858000"/>
          </a:xfrm>
          <a:prstGeom prst="rect">
            <a:avLst/>
          </a:prstGeom>
          <a:noFill/>
          <a:ln>
            <a:noFill/>
          </a:ln>
        </p:spPr>
      </p:pic>
      <p:sp>
        <p:nvSpPr>
          <p:cNvPr id="69" name="Google Shape;69;p12"/>
          <p:cNvSpPr txBox="1"/>
          <p:nvPr>
            <p:ph idx="12" type="sldNum"/>
          </p:nvPr>
        </p:nvSpPr>
        <p:spPr>
          <a:xfrm>
            <a:off x="350139" y="6294924"/>
            <a:ext cx="322709" cy="365125"/>
          </a:xfrm>
          <a:prstGeom prst="rect">
            <a:avLst/>
          </a:prstGeom>
          <a:noFill/>
          <a:ln>
            <a:noFill/>
          </a:ln>
        </p:spPr>
        <p:txBody>
          <a:bodyPr anchorCtr="0" anchor="ctr" bIns="45700" lIns="0" spcFirstLastPara="1" rIns="91425" wrap="square" tIns="45700">
            <a:noAutofit/>
          </a:bodyPr>
          <a:lstStyle>
            <a:lvl1pPr indent="0" lvl="0" marL="0" marR="0" rtl="0" algn="l">
              <a:spcBef>
                <a:spcPts val="0"/>
              </a:spcBef>
              <a:buNone/>
              <a:defRPr b="1" i="0" sz="1000">
                <a:solidFill>
                  <a:srgbClr val="FD5F07"/>
                </a:solidFill>
                <a:latin typeface="Arial"/>
                <a:ea typeface="Arial"/>
                <a:cs typeface="Arial"/>
                <a:sym typeface="Arial"/>
              </a:defRPr>
            </a:lvl1pPr>
            <a:lvl2pPr indent="0" lvl="1" marL="0" marR="0" rtl="0" algn="l">
              <a:spcBef>
                <a:spcPts val="0"/>
              </a:spcBef>
              <a:buNone/>
              <a:defRPr b="1" i="0" sz="1000">
                <a:solidFill>
                  <a:srgbClr val="FD5F07"/>
                </a:solidFill>
                <a:latin typeface="Arial"/>
                <a:ea typeface="Arial"/>
                <a:cs typeface="Arial"/>
                <a:sym typeface="Arial"/>
              </a:defRPr>
            </a:lvl2pPr>
            <a:lvl3pPr indent="0" lvl="2" marL="0" marR="0" rtl="0" algn="l">
              <a:spcBef>
                <a:spcPts val="0"/>
              </a:spcBef>
              <a:buNone/>
              <a:defRPr b="1" i="0" sz="1000">
                <a:solidFill>
                  <a:srgbClr val="FD5F07"/>
                </a:solidFill>
                <a:latin typeface="Arial"/>
                <a:ea typeface="Arial"/>
                <a:cs typeface="Arial"/>
                <a:sym typeface="Arial"/>
              </a:defRPr>
            </a:lvl3pPr>
            <a:lvl4pPr indent="0" lvl="3" marL="0" marR="0" rtl="0" algn="l">
              <a:spcBef>
                <a:spcPts val="0"/>
              </a:spcBef>
              <a:buNone/>
              <a:defRPr b="1" i="0" sz="1000">
                <a:solidFill>
                  <a:srgbClr val="FD5F07"/>
                </a:solidFill>
                <a:latin typeface="Arial"/>
                <a:ea typeface="Arial"/>
                <a:cs typeface="Arial"/>
                <a:sym typeface="Arial"/>
              </a:defRPr>
            </a:lvl4pPr>
            <a:lvl5pPr indent="0" lvl="4" marL="0" marR="0" rtl="0" algn="l">
              <a:spcBef>
                <a:spcPts val="0"/>
              </a:spcBef>
              <a:buNone/>
              <a:defRPr b="1" i="0" sz="1000">
                <a:solidFill>
                  <a:srgbClr val="FD5F07"/>
                </a:solidFill>
                <a:latin typeface="Arial"/>
                <a:ea typeface="Arial"/>
                <a:cs typeface="Arial"/>
                <a:sym typeface="Arial"/>
              </a:defRPr>
            </a:lvl5pPr>
            <a:lvl6pPr indent="0" lvl="5" marL="0" marR="0" rtl="0" algn="l">
              <a:spcBef>
                <a:spcPts val="0"/>
              </a:spcBef>
              <a:buNone/>
              <a:defRPr b="1" i="0" sz="1000">
                <a:solidFill>
                  <a:srgbClr val="FD5F07"/>
                </a:solidFill>
                <a:latin typeface="Arial"/>
                <a:ea typeface="Arial"/>
                <a:cs typeface="Arial"/>
                <a:sym typeface="Arial"/>
              </a:defRPr>
            </a:lvl6pPr>
            <a:lvl7pPr indent="0" lvl="6" marL="0" marR="0" rtl="0" algn="l">
              <a:spcBef>
                <a:spcPts val="0"/>
              </a:spcBef>
              <a:buNone/>
              <a:defRPr b="1" i="0" sz="1000">
                <a:solidFill>
                  <a:srgbClr val="FD5F07"/>
                </a:solidFill>
                <a:latin typeface="Arial"/>
                <a:ea typeface="Arial"/>
                <a:cs typeface="Arial"/>
                <a:sym typeface="Arial"/>
              </a:defRPr>
            </a:lvl7pPr>
            <a:lvl8pPr indent="0" lvl="7" marL="0" marR="0" rtl="0" algn="l">
              <a:spcBef>
                <a:spcPts val="0"/>
              </a:spcBef>
              <a:buNone/>
              <a:defRPr b="1" i="0" sz="1000">
                <a:solidFill>
                  <a:srgbClr val="FD5F07"/>
                </a:solidFill>
                <a:latin typeface="Arial"/>
                <a:ea typeface="Arial"/>
                <a:cs typeface="Arial"/>
                <a:sym typeface="Arial"/>
              </a:defRPr>
            </a:lvl8pPr>
            <a:lvl9pPr indent="0" lvl="8" marL="0" marR="0" rtl="0" algn="l">
              <a:spcBef>
                <a:spcPts val="0"/>
              </a:spcBef>
              <a:buNone/>
              <a:defRPr b="1" i="0" sz="1000">
                <a:solidFill>
                  <a:srgbClr val="FD5F07"/>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70" name="Google Shape;70;p12"/>
          <p:cNvSpPr txBox="1"/>
          <p:nvPr>
            <p:ph type="title"/>
          </p:nvPr>
        </p:nvSpPr>
        <p:spPr>
          <a:xfrm>
            <a:off x="329183" y="2470467"/>
            <a:ext cx="6494697" cy="534527"/>
          </a:xfrm>
          <a:prstGeom prst="rect">
            <a:avLst/>
          </a:prstGeom>
          <a:noFill/>
          <a:ln>
            <a:noFill/>
          </a:ln>
        </p:spPr>
        <p:txBody>
          <a:bodyPr anchorCtr="0" anchor="b" bIns="45700" lIns="0" spcFirstLastPara="1" rIns="91425" wrap="square" tIns="45700">
            <a:noAutofit/>
          </a:bodyPr>
          <a:lstStyle>
            <a:lvl1pPr lvl="0" marR="0" rtl="0" algn="l">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71" name="Google Shape;71;p12"/>
          <p:cNvGrpSpPr/>
          <p:nvPr/>
        </p:nvGrpSpPr>
        <p:grpSpPr>
          <a:xfrm>
            <a:off x="10221765" y="6288401"/>
            <a:ext cx="1624160" cy="376645"/>
            <a:chOff x="10221765" y="6288401"/>
            <a:chExt cx="1624160" cy="376645"/>
          </a:xfrm>
        </p:grpSpPr>
        <p:sp>
          <p:nvSpPr>
            <p:cNvPr id="72" name="Google Shape;72;p12"/>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73" name="Google Shape;73;p12"/>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74" name="Google Shape;74;p12"/>
          <p:cNvSpPr txBox="1"/>
          <p:nvPr>
            <p:ph idx="1" type="body"/>
          </p:nvPr>
        </p:nvSpPr>
        <p:spPr>
          <a:xfrm>
            <a:off x="329184" y="3324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5" name="Google Shape;75;p12"/>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lt1"/>
                </a:solidFill>
                <a:latin typeface="Arial"/>
                <a:ea typeface="Arial"/>
                <a:cs typeface="Arial"/>
                <a:sym typeface="Arial"/>
              </a:rPr>
              <a:t>Confidential © 2025 Persistent Systems</a:t>
            </a:r>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with Icon Alt 2">
  <p:cSld name="5 Column with Icon Alt 2">
    <p:spTree>
      <p:nvGrpSpPr>
        <p:cNvPr id="994" name="Shape 994"/>
        <p:cNvGrpSpPr/>
        <p:nvPr/>
      </p:nvGrpSpPr>
      <p:grpSpPr>
        <a:xfrm>
          <a:off x="0" y="0"/>
          <a:ext cx="0" cy="0"/>
          <a:chOff x="0" y="0"/>
          <a:chExt cx="0" cy="0"/>
        </a:xfrm>
      </p:grpSpPr>
      <p:sp>
        <p:nvSpPr>
          <p:cNvPr id="995" name="Google Shape;995;p85"/>
          <p:cNvSpPr txBox="1"/>
          <p:nvPr>
            <p:ph idx="1" type="body"/>
          </p:nvPr>
        </p:nvSpPr>
        <p:spPr>
          <a:xfrm>
            <a:off x="5018400" y="1072800"/>
            <a:ext cx="2160000" cy="2316875"/>
          </a:xfrm>
          <a:prstGeom prst="rect">
            <a:avLst/>
          </a:prstGeom>
          <a:solidFill>
            <a:srgbClr val="928F9B">
              <a:alpha val="20000"/>
            </a:srgbClr>
          </a:solidFill>
          <a:ln>
            <a:noFill/>
          </a:ln>
        </p:spPr>
        <p:txBody>
          <a:bodyPr anchorCtr="0" anchor="b" bIns="180000" lIns="180000" spcFirstLastPara="1" rIns="144000" wrap="square" tIns="180000">
            <a:normAutofit/>
          </a:bodyPr>
          <a:lstStyle>
            <a:lvl1pPr indent="-228600" lvl="0" marL="457200" algn="l">
              <a:lnSpc>
                <a:spcPct val="120000"/>
              </a:lnSpc>
              <a:spcBef>
                <a:spcPts val="1200"/>
              </a:spcBef>
              <a:spcAft>
                <a:spcPts val="0"/>
              </a:spcAft>
              <a:buClr>
                <a:schemeClr val="accent1"/>
              </a:buClr>
              <a:buSzPts val="2000"/>
              <a:buFont typeface="Arial"/>
              <a:buNone/>
              <a:defRPr b="1" i="0" sz="20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6" name="Google Shape;996;p85"/>
          <p:cNvSpPr txBox="1"/>
          <p:nvPr>
            <p:ph idx="2" type="body"/>
          </p:nvPr>
        </p:nvSpPr>
        <p:spPr>
          <a:xfrm>
            <a:off x="2703600" y="1072800"/>
            <a:ext cx="2160000" cy="2316875"/>
          </a:xfrm>
          <a:prstGeom prst="rect">
            <a:avLst/>
          </a:prstGeom>
          <a:solidFill>
            <a:srgbClr val="928F9B">
              <a:alpha val="20000"/>
            </a:srgbClr>
          </a:solidFill>
          <a:ln>
            <a:noFill/>
          </a:ln>
        </p:spPr>
        <p:txBody>
          <a:bodyPr anchorCtr="0" anchor="b" bIns="180000" lIns="180000" spcFirstLastPara="1" rIns="144000" wrap="square" tIns="180000">
            <a:normAutofit/>
          </a:bodyPr>
          <a:lstStyle>
            <a:lvl1pPr indent="-228600" lvl="0" marL="457200" algn="l">
              <a:lnSpc>
                <a:spcPct val="120000"/>
              </a:lnSpc>
              <a:spcBef>
                <a:spcPts val="1200"/>
              </a:spcBef>
              <a:spcAft>
                <a:spcPts val="0"/>
              </a:spcAft>
              <a:buClr>
                <a:schemeClr val="accent1"/>
              </a:buClr>
              <a:buSzPts val="2000"/>
              <a:buFont typeface="Arial"/>
              <a:buNone/>
              <a:defRPr b="1" i="0" sz="20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7" name="Google Shape;997;p8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98" name="Google Shape;998;p85"/>
          <p:cNvSpPr txBox="1"/>
          <p:nvPr>
            <p:ph idx="3" type="body"/>
          </p:nvPr>
        </p:nvSpPr>
        <p:spPr>
          <a:xfrm>
            <a:off x="3600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99" name="Google Shape;999;p85"/>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0" name="Google Shape;1000;p85"/>
          <p:cNvSpPr txBox="1"/>
          <p:nvPr>
            <p:ph idx="4" type="body"/>
          </p:nvPr>
        </p:nvSpPr>
        <p:spPr>
          <a:xfrm>
            <a:off x="360000" y="1072800"/>
            <a:ext cx="2160000" cy="2316875"/>
          </a:xfrm>
          <a:prstGeom prst="rect">
            <a:avLst/>
          </a:prstGeom>
          <a:solidFill>
            <a:srgbClr val="928F9B">
              <a:alpha val="20000"/>
            </a:srgbClr>
          </a:solidFill>
          <a:ln>
            <a:noFill/>
          </a:ln>
        </p:spPr>
        <p:txBody>
          <a:bodyPr anchorCtr="0" anchor="b" bIns="180000" lIns="180000" spcFirstLastPara="1" rIns="144000" wrap="square" tIns="180000">
            <a:normAutofit/>
          </a:bodyPr>
          <a:lstStyle>
            <a:lvl1pPr indent="-228600" lvl="0" marL="457200" algn="l">
              <a:lnSpc>
                <a:spcPct val="120000"/>
              </a:lnSpc>
              <a:spcBef>
                <a:spcPts val="1200"/>
              </a:spcBef>
              <a:spcAft>
                <a:spcPts val="0"/>
              </a:spcAft>
              <a:buClr>
                <a:schemeClr val="accent1"/>
              </a:buClr>
              <a:buSzPts val="2000"/>
              <a:buFont typeface="Arial"/>
              <a:buNone/>
              <a:defRPr b="1" i="0" sz="20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1" name="Google Shape;1001;p85"/>
          <p:cNvSpPr/>
          <p:nvPr>
            <p:ph idx="5" type="pic"/>
          </p:nvPr>
        </p:nvSpPr>
        <p:spPr>
          <a:xfrm>
            <a:off x="548532" y="1270000"/>
            <a:ext cx="1113637" cy="1113637"/>
          </a:xfrm>
          <a:prstGeom prst="rect">
            <a:avLst/>
          </a:prstGeom>
          <a:noFill/>
          <a:ln>
            <a:noFill/>
          </a:ln>
        </p:spPr>
      </p:sp>
      <p:sp>
        <p:nvSpPr>
          <p:cNvPr id="1002" name="Google Shape;1002;p85"/>
          <p:cNvSpPr txBox="1"/>
          <p:nvPr>
            <p:ph idx="6" type="body"/>
          </p:nvPr>
        </p:nvSpPr>
        <p:spPr>
          <a:xfrm>
            <a:off x="2703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3" name="Google Shape;1003;p85"/>
          <p:cNvSpPr/>
          <p:nvPr>
            <p:ph idx="7" type="pic"/>
          </p:nvPr>
        </p:nvSpPr>
        <p:spPr>
          <a:xfrm>
            <a:off x="2877395" y="1270000"/>
            <a:ext cx="1113637" cy="1113637"/>
          </a:xfrm>
          <a:prstGeom prst="rect">
            <a:avLst/>
          </a:prstGeom>
          <a:noFill/>
          <a:ln>
            <a:noFill/>
          </a:ln>
        </p:spPr>
      </p:sp>
      <p:sp>
        <p:nvSpPr>
          <p:cNvPr id="1004" name="Google Shape;1004;p85"/>
          <p:cNvSpPr txBox="1"/>
          <p:nvPr>
            <p:ph idx="8" type="body"/>
          </p:nvPr>
        </p:nvSpPr>
        <p:spPr>
          <a:xfrm>
            <a:off x="5017727"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5" name="Google Shape;1005;p85"/>
          <p:cNvSpPr/>
          <p:nvPr>
            <p:ph idx="9" type="pic"/>
          </p:nvPr>
        </p:nvSpPr>
        <p:spPr>
          <a:xfrm>
            <a:off x="5206259" y="1270000"/>
            <a:ext cx="1113637" cy="1113637"/>
          </a:xfrm>
          <a:prstGeom prst="rect">
            <a:avLst/>
          </a:prstGeom>
          <a:noFill/>
          <a:ln>
            <a:noFill/>
          </a:ln>
        </p:spPr>
      </p:sp>
      <p:sp>
        <p:nvSpPr>
          <p:cNvPr id="1006" name="Google Shape;1006;p85"/>
          <p:cNvSpPr txBox="1"/>
          <p:nvPr>
            <p:ph idx="13" type="body"/>
          </p:nvPr>
        </p:nvSpPr>
        <p:spPr>
          <a:xfrm>
            <a:off x="7347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7" name="Google Shape;1007;p85"/>
          <p:cNvSpPr/>
          <p:nvPr>
            <p:ph idx="14" type="pic"/>
          </p:nvPr>
        </p:nvSpPr>
        <p:spPr>
          <a:xfrm>
            <a:off x="7563697" y="1270000"/>
            <a:ext cx="1113637" cy="1113637"/>
          </a:xfrm>
          <a:prstGeom prst="rect">
            <a:avLst/>
          </a:prstGeom>
          <a:noFill/>
          <a:ln>
            <a:noFill/>
          </a:ln>
        </p:spPr>
      </p:sp>
      <p:sp>
        <p:nvSpPr>
          <p:cNvPr id="1008" name="Google Shape;1008;p85"/>
          <p:cNvSpPr txBox="1"/>
          <p:nvPr>
            <p:ph idx="15" type="body"/>
          </p:nvPr>
        </p:nvSpPr>
        <p:spPr>
          <a:xfrm>
            <a:off x="9669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09" name="Google Shape;1009;p85"/>
          <p:cNvSpPr/>
          <p:nvPr>
            <p:ph idx="16" type="pic"/>
          </p:nvPr>
        </p:nvSpPr>
        <p:spPr>
          <a:xfrm>
            <a:off x="9849697" y="1270000"/>
            <a:ext cx="1113637" cy="1113637"/>
          </a:xfrm>
          <a:prstGeom prst="rect">
            <a:avLst/>
          </a:prstGeom>
          <a:noFill/>
          <a:ln>
            <a:noFill/>
          </a:ln>
        </p:spPr>
      </p:sp>
      <p:sp>
        <p:nvSpPr>
          <p:cNvPr id="1010" name="Google Shape;1010;p85"/>
          <p:cNvSpPr txBox="1"/>
          <p:nvPr>
            <p:ph idx="17" type="body"/>
          </p:nvPr>
        </p:nvSpPr>
        <p:spPr>
          <a:xfrm>
            <a:off x="7347600" y="1072800"/>
            <a:ext cx="2160000" cy="2316875"/>
          </a:xfrm>
          <a:prstGeom prst="rect">
            <a:avLst/>
          </a:prstGeom>
          <a:solidFill>
            <a:srgbClr val="928F9B">
              <a:alpha val="20000"/>
            </a:srgbClr>
          </a:solidFill>
          <a:ln>
            <a:noFill/>
          </a:ln>
        </p:spPr>
        <p:txBody>
          <a:bodyPr anchorCtr="0" anchor="b" bIns="180000" lIns="180000" spcFirstLastPara="1" rIns="144000" wrap="square" tIns="180000">
            <a:normAutofit/>
          </a:bodyPr>
          <a:lstStyle>
            <a:lvl1pPr indent="-228600" lvl="0" marL="457200" algn="l">
              <a:lnSpc>
                <a:spcPct val="120000"/>
              </a:lnSpc>
              <a:spcBef>
                <a:spcPts val="1200"/>
              </a:spcBef>
              <a:spcAft>
                <a:spcPts val="0"/>
              </a:spcAft>
              <a:buClr>
                <a:schemeClr val="accent1"/>
              </a:buClr>
              <a:buSzPts val="2000"/>
              <a:buFont typeface="Arial"/>
              <a:buNone/>
              <a:defRPr b="1" i="0" sz="20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1" name="Google Shape;1011;p85"/>
          <p:cNvSpPr txBox="1"/>
          <p:nvPr>
            <p:ph idx="18" type="body"/>
          </p:nvPr>
        </p:nvSpPr>
        <p:spPr>
          <a:xfrm>
            <a:off x="9669600" y="1072800"/>
            <a:ext cx="2160000" cy="2316875"/>
          </a:xfrm>
          <a:prstGeom prst="rect">
            <a:avLst/>
          </a:prstGeom>
          <a:solidFill>
            <a:srgbClr val="928F9B">
              <a:alpha val="20000"/>
            </a:srgbClr>
          </a:solidFill>
          <a:ln>
            <a:noFill/>
          </a:ln>
        </p:spPr>
        <p:txBody>
          <a:bodyPr anchorCtr="0" anchor="b" bIns="180000" lIns="180000" spcFirstLastPara="1" rIns="144000" wrap="square" tIns="180000">
            <a:normAutofit/>
          </a:bodyPr>
          <a:lstStyle>
            <a:lvl1pPr indent="-228600" lvl="0" marL="457200" algn="l">
              <a:lnSpc>
                <a:spcPct val="120000"/>
              </a:lnSpc>
              <a:spcBef>
                <a:spcPts val="1200"/>
              </a:spcBef>
              <a:spcAft>
                <a:spcPts val="0"/>
              </a:spcAft>
              <a:buClr>
                <a:schemeClr val="accent1"/>
              </a:buClr>
              <a:buSzPts val="2000"/>
              <a:buFont typeface="Arial"/>
              <a:buNone/>
              <a:defRPr b="1" i="0" sz="20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 with Photo">
  <p:cSld name="2 Column with Photo">
    <p:spTree>
      <p:nvGrpSpPr>
        <p:cNvPr id="1012" name="Shape 1012"/>
        <p:cNvGrpSpPr/>
        <p:nvPr/>
      </p:nvGrpSpPr>
      <p:grpSpPr>
        <a:xfrm>
          <a:off x="0" y="0"/>
          <a:ext cx="0" cy="0"/>
          <a:chOff x="0" y="0"/>
          <a:chExt cx="0" cy="0"/>
        </a:xfrm>
      </p:grpSpPr>
      <p:sp>
        <p:nvSpPr>
          <p:cNvPr id="1013" name="Google Shape;1013;p86"/>
          <p:cNvSpPr/>
          <p:nvPr>
            <p:ph idx="2" type="pic"/>
          </p:nvPr>
        </p:nvSpPr>
        <p:spPr>
          <a:xfrm>
            <a:off x="360000" y="1073150"/>
            <a:ext cx="5652000" cy="2319338"/>
          </a:xfrm>
          <a:prstGeom prst="rect">
            <a:avLst/>
          </a:prstGeom>
          <a:noFill/>
          <a:ln>
            <a:noFill/>
          </a:ln>
        </p:spPr>
      </p:sp>
      <p:sp>
        <p:nvSpPr>
          <p:cNvPr id="1014" name="Google Shape;1014;p86"/>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15" name="Google Shape;1015;p86"/>
          <p:cNvSpPr txBox="1"/>
          <p:nvPr>
            <p:ph idx="1" type="body"/>
          </p:nvPr>
        </p:nvSpPr>
        <p:spPr>
          <a:xfrm>
            <a:off x="360000" y="3391200"/>
            <a:ext cx="5652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16" name="Google Shape;1016;p86"/>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17" name="Google Shape;1017;p86"/>
          <p:cNvSpPr/>
          <p:nvPr>
            <p:ph idx="3" type="pic"/>
          </p:nvPr>
        </p:nvSpPr>
        <p:spPr>
          <a:xfrm>
            <a:off x="6175013" y="1073150"/>
            <a:ext cx="5652000" cy="2319338"/>
          </a:xfrm>
          <a:prstGeom prst="rect">
            <a:avLst/>
          </a:prstGeom>
          <a:noFill/>
          <a:ln>
            <a:noFill/>
          </a:ln>
        </p:spPr>
      </p:sp>
      <p:sp>
        <p:nvSpPr>
          <p:cNvPr id="1018" name="Google Shape;1018;p86"/>
          <p:cNvSpPr txBox="1"/>
          <p:nvPr>
            <p:ph idx="4" type="body"/>
          </p:nvPr>
        </p:nvSpPr>
        <p:spPr>
          <a:xfrm>
            <a:off x="6175013" y="3391200"/>
            <a:ext cx="5652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with Photo">
  <p:cSld name="3 Column with Photo">
    <p:spTree>
      <p:nvGrpSpPr>
        <p:cNvPr id="1019" name="Shape 1019"/>
        <p:cNvGrpSpPr/>
        <p:nvPr/>
      </p:nvGrpSpPr>
      <p:grpSpPr>
        <a:xfrm>
          <a:off x="0" y="0"/>
          <a:ext cx="0" cy="0"/>
          <a:chOff x="0" y="0"/>
          <a:chExt cx="0" cy="0"/>
        </a:xfrm>
      </p:grpSpPr>
      <p:sp>
        <p:nvSpPr>
          <p:cNvPr id="1020" name="Google Shape;1020;p87"/>
          <p:cNvSpPr/>
          <p:nvPr>
            <p:ph idx="2" type="pic"/>
          </p:nvPr>
        </p:nvSpPr>
        <p:spPr>
          <a:xfrm>
            <a:off x="360000" y="1073150"/>
            <a:ext cx="3704400" cy="2319338"/>
          </a:xfrm>
          <a:prstGeom prst="rect">
            <a:avLst/>
          </a:prstGeom>
          <a:noFill/>
          <a:ln>
            <a:noFill/>
          </a:ln>
        </p:spPr>
      </p:sp>
      <p:sp>
        <p:nvSpPr>
          <p:cNvPr id="1021" name="Google Shape;1021;p87"/>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22" name="Google Shape;1022;p87"/>
          <p:cNvSpPr txBox="1"/>
          <p:nvPr>
            <p:ph idx="1" type="body"/>
          </p:nvPr>
        </p:nvSpPr>
        <p:spPr>
          <a:xfrm>
            <a:off x="360000" y="3391200"/>
            <a:ext cx="37044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3" name="Google Shape;1023;p87"/>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4" name="Google Shape;1024;p87"/>
          <p:cNvSpPr/>
          <p:nvPr>
            <p:ph idx="3" type="pic"/>
          </p:nvPr>
        </p:nvSpPr>
        <p:spPr>
          <a:xfrm>
            <a:off x="4248000" y="1073150"/>
            <a:ext cx="3704400" cy="2319338"/>
          </a:xfrm>
          <a:prstGeom prst="rect">
            <a:avLst/>
          </a:prstGeom>
          <a:noFill/>
          <a:ln>
            <a:noFill/>
          </a:ln>
        </p:spPr>
      </p:sp>
      <p:sp>
        <p:nvSpPr>
          <p:cNvPr id="1025" name="Google Shape;1025;p87"/>
          <p:cNvSpPr txBox="1"/>
          <p:nvPr>
            <p:ph idx="4" type="body"/>
          </p:nvPr>
        </p:nvSpPr>
        <p:spPr>
          <a:xfrm>
            <a:off x="4248000" y="3391200"/>
            <a:ext cx="37044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26" name="Google Shape;1026;p87"/>
          <p:cNvSpPr/>
          <p:nvPr>
            <p:ph idx="5" type="pic"/>
          </p:nvPr>
        </p:nvSpPr>
        <p:spPr>
          <a:xfrm>
            <a:off x="8132400" y="1073150"/>
            <a:ext cx="3704400" cy="2319338"/>
          </a:xfrm>
          <a:prstGeom prst="rect">
            <a:avLst/>
          </a:prstGeom>
          <a:noFill/>
          <a:ln>
            <a:noFill/>
          </a:ln>
        </p:spPr>
      </p:sp>
      <p:sp>
        <p:nvSpPr>
          <p:cNvPr id="1027" name="Google Shape;1027;p87"/>
          <p:cNvSpPr txBox="1"/>
          <p:nvPr>
            <p:ph idx="6" type="body"/>
          </p:nvPr>
        </p:nvSpPr>
        <p:spPr>
          <a:xfrm>
            <a:off x="8132400" y="3391200"/>
            <a:ext cx="37044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Column with Photo">
  <p:cSld name="4 Column with Photo">
    <p:spTree>
      <p:nvGrpSpPr>
        <p:cNvPr id="1028" name="Shape 1028"/>
        <p:cNvGrpSpPr/>
        <p:nvPr/>
      </p:nvGrpSpPr>
      <p:grpSpPr>
        <a:xfrm>
          <a:off x="0" y="0"/>
          <a:ext cx="0" cy="0"/>
          <a:chOff x="0" y="0"/>
          <a:chExt cx="0" cy="0"/>
        </a:xfrm>
      </p:grpSpPr>
      <p:sp>
        <p:nvSpPr>
          <p:cNvPr id="1029" name="Google Shape;1029;p88"/>
          <p:cNvSpPr/>
          <p:nvPr>
            <p:ph idx="2" type="pic"/>
          </p:nvPr>
        </p:nvSpPr>
        <p:spPr>
          <a:xfrm>
            <a:off x="360000" y="1073150"/>
            <a:ext cx="2736000" cy="2319338"/>
          </a:xfrm>
          <a:prstGeom prst="rect">
            <a:avLst/>
          </a:prstGeom>
          <a:noFill/>
          <a:ln>
            <a:noFill/>
          </a:ln>
        </p:spPr>
      </p:sp>
      <p:sp>
        <p:nvSpPr>
          <p:cNvPr id="1030" name="Google Shape;1030;p88"/>
          <p:cNvSpPr/>
          <p:nvPr>
            <p:ph idx="3" type="pic"/>
          </p:nvPr>
        </p:nvSpPr>
        <p:spPr>
          <a:xfrm>
            <a:off x="3272400" y="1072800"/>
            <a:ext cx="2736000" cy="2319338"/>
          </a:xfrm>
          <a:prstGeom prst="rect">
            <a:avLst/>
          </a:prstGeom>
          <a:noFill/>
          <a:ln>
            <a:noFill/>
          </a:ln>
        </p:spPr>
      </p:sp>
      <p:sp>
        <p:nvSpPr>
          <p:cNvPr id="1031" name="Google Shape;1031;p88"/>
          <p:cNvSpPr/>
          <p:nvPr>
            <p:ph idx="4" type="pic"/>
          </p:nvPr>
        </p:nvSpPr>
        <p:spPr>
          <a:xfrm>
            <a:off x="6184800" y="1072800"/>
            <a:ext cx="2736000" cy="2319338"/>
          </a:xfrm>
          <a:prstGeom prst="rect">
            <a:avLst/>
          </a:prstGeom>
          <a:noFill/>
          <a:ln>
            <a:noFill/>
          </a:ln>
        </p:spPr>
      </p:sp>
      <p:sp>
        <p:nvSpPr>
          <p:cNvPr id="1032" name="Google Shape;1032;p88"/>
          <p:cNvSpPr/>
          <p:nvPr>
            <p:ph idx="5" type="pic"/>
          </p:nvPr>
        </p:nvSpPr>
        <p:spPr>
          <a:xfrm>
            <a:off x="9093600" y="1072800"/>
            <a:ext cx="2736000" cy="2319338"/>
          </a:xfrm>
          <a:prstGeom prst="rect">
            <a:avLst/>
          </a:prstGeom>
          <a:noFill/>
          <a:ln>
            <a:noFill/>
          </a:ln>
        </p:spPr>
      </p:sp>
      <p:sp>
        <p:nvSpPr>
          <p:cNvPr id="1033" name="Google Shape;1033;p88"/>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34" name="Google Shape;1034;p88"/>
          <p:cNvSpPr txBox="1"/>
          <p:nvPr>
            <p:ph idx="1" type="body"/>
          </p:nvPr>
        </p:nvSpPr>
        <p:spPr>
          <a:xfrm>
            <a:off x="3600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5" name="Google Shape;1035;p88"/>
          <p:cNvSpPr txBox="1"/>
          <p:nvPr>
            <p:ph idx="6" type="body"/>
          </p:nvPr>
        </p:nvSpPr>
        <p:spPr>
          <a:xfrm>
            <a:off x="32724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6" name="Google Shape;1036;p88"/>
          <p:cNvSpPr txBox="1"/>
          <p:nvPr>
            <p:ph idx="7" type="body"/>
          </p:nvPr>
        </p:nvSpPr>
        <p:spPr>
          <a:xfrm>
            <a:off x="61848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7" name="Google Shape;1037;p88"/>
          <p:cNvSpPr txBox="1"/>
          <p:nvPr>
            <p:ph idx="8" type="body"/>
          </p:nvPr>
        </p:nvSpPr>
        <p:spPr>
          <a:xfrm>
            <a:off x="9093600" y="3391200"/>
            <a:ext cx="2736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38" name="Google Shape;1038;p88"/>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Column with Photo">
  <p:cSld name="5 Column with Photo">
    <p:spTree>
      <p:nvGrpSpPr>
        <p:cNvPr id="1039" name="Shape 1039"/>
        <p:cNvGrpSpPr/>
        <p:nvPr/>
      </p:nvGrpSpPr>
      <p:grpSpPr>
        <a:xfrm>
          <a:off x="0" y="0"/>
          <a:ext cx="0" cy="0"/>
          <a:chOff x="0" y="0"/>
          <a:chExt cx="0" cy="0"/>
        </a:xfrm>
      </p:grpSpPr>
      <p:sp>
        <p:nvSpPr>
          <p:cNvPr id="1040" name="Google Shape;1040;p89"/>
          <p:cNvSpPr/>
          <p:nvPr>
            <p:ph idx="2" type="pic"/>
          </p:nvPr>
        </p:nvSpPr>
        <p:spPr>
          <a:xfrm>
            <a:off x="360000" y="1073150"/>
            <a:ext cx="2160000" cy="2319338"/>
          </a:xfrm>
          <a:prstGeom prst="rect">
            <a:avLst/>
          </a:prstGeom>
          <a:noFill/>
          <a:ln>
            <a:noFill/>
          </a:ln>
        </p:spPr>
      </p:sp>
      <p:sp>
        <p:nvSpPr>
          <p:cNvPr id="1041" name="Google Shape;1041;p8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42" name="Google Shape;1042;p89"/>
          <p:cNvSpPr txBox="1"/>
          <p:nvPr>
            <p:ph idx="1" type="body"/>
          </p:nvPr>
        </p:nvSpPr>
        <p:spPr>
          <a:xfrm>
            <a:off x="3600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3" name="Google Shape;1043;p89"/>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4" name="Google Shape;1044;p89"/>
          <p:cNvSpPr/>
          <p:nvPr>
            <p:ph idx="3" type="pic"/>
          </p:nvPr>
        </p:nvSpPr>
        <p:spPr>
          <a:xfrm>
            <a:off x="2703600" y="1073150"/>
            <a:ext cx="2160000" cy="2319338"/>
          </a:xfrm>
          <a:prstGeom prst="rect">
            <a:avLst/>
          </a:prstGeom>
          <a:noFill/>
          <a:ln>
            <a:noFill/>
          </a:ln>
        </p:spPr>
      </p:sp>
      <p:sp>
        <p:nvSpPr>
          <p:cNvPr id="1045" name="Google Shape;1045;p89"/>
          <p:cNvSpPr txBox="1"/>
          <p:nvPr>
            <p:ph idx="4" type="body"/>
          </p:nvPr>
        </p:nvSpPr>
        <p:spPr>
          <a:xfrm>
            <a:off x="2703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6" name="Google Shape;1046;p89"/>
          <p:cNvSpPr/>
          <p:nvPr>
            <p:ph idx="5" type="pic"/>
          </p:nvPr>
        </p:nvSpPr>
        <p:spPr>
          <a:xfrm>
            <a:off x="5018400" y="1073150"/>
            <a:ext cx="2160000" cy="2319338"/>
          </a:xfrm>
          <a:prstGeom prst="rect">
            <a:avLst/>
          </a:prstGeom>
          <a:noFill/>
          <a:ln>
            <a:noFill/>
          </a:ln>
        </p:spPr>
      </p:sp>
      <p:sp>
        <p:nvSpPr>
          <p:cNvPr id="1047" name="Google Shape;1047;p89"/>
          <p:cNvSpPr txBox="1"/>
          <p:nvPr>
            <p:ph idx="6" type="body"/>
          </p:nvPr>
        </p:nvSpPr>
        <p:spPr>
          <a:xfrm>
            <a:off x="50184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48" name="Google Shape;1048;p89"/>
          <p:cNvSpPr/>
          <p:nvPr>
            <p:ph idx="7" type="pic"/>
          </p:nvPr>
        </p:nvSpPr>
        <p:spPr>
          <a:xfrm>
            <a:off x="7347600" y="1073150"/>
            <a:ext cx="2160000" cy="2319338"/>
          </a:xfrm>
          <a:prstGeom prst="rect">
            <a:avLst/>
          </a:prstGeom>
          <a:noFill/>
          <a:ln>
            <a:noFill/>
          </a:ln>
        </p:spPr>
      </p:sp>
      <p:sp>
        <p:nvSpPr>
          <p:cNvPr id="1049" name="Google Shape;1049;p89"/>
          <p:cNvSpPr txBox="1"/>
          <p:nvPr>
            <p:ph idx="8" type="body"/>
          </p:nvPr>
        </p:nvSpPr>
        <p:spPr>
          <a:xfrm>
            <a:off x="7347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0" name="Google Shape;1050;p89"/>
          <p:cNvSpPr/>
          <p:nvPr>
            <p:ph idx="9" type="pic"/>
          </p:nvPr>
        </p:nvSpPr>
        <p:spPr>
          <a:xfrm>
            <a:off x="9669600" y="1073150"/>
            <a:ext cx="2160000" cy="2319338"/>
          </a:xfrm>
          <a:prstGeom prst="rect">
            <a:avLst/>
          </a:prstGeom>
          <a:noFill/>
          <a:ln>
            <a:noFill/>
          </a:ln>
        </p:spPr>
      </p:sp>
      <p:sp>
        <p:nvSpPr>
          <p:cNvPr id="1051" name="Google Shape;1051;p89"/>
          <p:cNvSpPr txBox="1"/>
          <p:nvPr>
            <p:ph idx="13" type="body"/>
          </p:nvPr>
        </p:nvSpPr>
        <p:spPr>
          <a:xfrm>
            <a:off x="9669600" y="3391200"/>
            <a:ext cx="2160000" cy="2916000"/>
          </a:xfrm>
          <a:prstGeom prst="rect">
            <a:avLst/>
          </a:prstGeom>
          <a:solidFill>
            <a:schemeClr val="lt2"/>
          </a:solidFill>
          <a:ln>
            <a:noFill/>
          </a:ln>
        </p:spPr>
        <p:txBody>
          <a:bodyPr anchorCtr="0" anchor="t" bIns="180000" lIns="180000" spcFirstLastPara="1" rIns="180000" wrap="square" tIns="180000">
            <a:normAutofit/>
          </a:bodyPr>
          <a:lstStyle>
            <a:lvl1pPr indent="-317500" lvl="0" marL="457200" algn="l">
              <a:lnSpc>
                <a:spcPct val="120000"/>
              </a:lnSpc>
              <a:spcBef>
                <a:spcPts val="1200"/>
              </a:spcBef>
              <a:spcAft>
                <a:spcPts val="0"/>
              </a:spcAft>
              <a:buSzPts val="1400"/>
              <a:buChar char="\"/>
              <a:defRPr sz="1400">
                <a:solidFill>
                  <a:schemeClr val="dk1"/>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Photos with Captions" showMasterSp="0">
  <p:cSld name="2 Photos with Captions">
    <p:spTree>
      <p:nvGrpSpPr>
        <p:cNvPr id="1052" name="Shape 1052"/>
        <p:cNvGrpSpPr/>
        <p:nvPr/>
      </p:nvGrpSpPr>
      <p:grpSpPr>
        <a:xfrm>
          <a:off x="0" y="0"/>
          <a:ext cx="0" cy="0"/>
          <a:chOff x="0" y="0"/>
          <a:chExt cx="0" cy="0"/>
        </a:xfrm>
      </p:grpSpPr>
      <p:sp>
        <p:nvSpPr>
          <p:cNvPr id="1053" name="Google Shape;1053;p90"/>
          <p:cNvSpPr/>
          <p:nvPr>
            <p:ph idx="2" type="pic"/>
          </p:nvPr>
        </p:nvSpPr>
        <p:spPr>
          <a:xfrm>
            <a:off x="6093600" y="0"/>
            <a:ext cx="6098400" cy="6858000"/>
          </a:xfrm>
          <a:prstGeom prst="rect">
            <a:avLst/>
          </a:prstGeom>
          <a:noFill/>
          <a:ln>
            <a:noFill/>
          </a:ln>
        </p:spPr>
      </p:sp>
      <p:sp>
        <p:nvSpPr>
          <p:cNvPr id="1054" name="Google Shape;1054;p90"/>
          <p:cNvSpPr/>
          <p:nvPr>
            <p:ph idx="3" type="pic"/>
          </p:nvPr>
        </p:nvSpPr>
        <p:spPr>
          <a:xfrm>
            <a:off x="0" y="0"/>
            <a:ext cx="6098400" cy="6858000"/>
          </a:xfrm>
          <a:prstGeom prst="rect">
            <a:avLst/>
          </a:prstGeom>
          <a:noFill/>
          <a:ln>
            <a:noFill/>
          </a:ln>
        </p:spPr>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2 Photos with Captions" showMasterSp="0">
  <p:cSld name="2_2 Photos with Captions">
    <p:spTree>
      <p:nvGrpSpPr>
        <p:cNvPr id="1055" name="Shape 1055"/>
        <p:cNvGrpSpPr/>
        <p:nvPr/>
      </p:nvGrpSpPr>
      <p:grpSpPr>
        <a:xfrm>
          <a:off x="0" y="0"/>
          <a:ext cx="0" cy="0"/>
          <a:chOff x="0" y="0"/>
          <a:chExt cx="0" cy="0"/>
        </a:xfrm>
      </p:grpSpPr>
      <p:sp>
        <p:nvSpPr>
          <p:cNvPr id="1056" name="Google Shape;1056;p91"/>
          <p:cNvSpPr/>
          <p:nvPr>
            <p:ph idx="2" type="pic"/>
          </p:nvPr>
        </p:nvSpPr>
        <p:spPr>
          <a:xfrm>
            <a:off x="6093600" y="0"/>
            <a:ext cx="6098400" cy="3430800"/>
          </a:xfrm>
          <a:prstGeom prst="rect">
            <a:avLst/>
          </a:prstGeom>
          <a:noFill/>
          <a:ln>
            <a:noFill/>
          </a:ln>
        </p:spPr>
      </p:sp>
      <p:sp>
        <p:nvSpPr>
          <p:cNvPr id="1057" name="Google Shape;1057;p91"/>
          <p:cNvSpPr/>
          <p:nvPr>
            <p:ph idx="3" type="pic"/>
          </p:nvPr>
        </p:nvSpPr>
        <p:spPr>
          <a:xfrm>
            <a:off x="0" y="0"/>
            <a:ext cx="6098400" cy="3430800"/>
          </a:xfrm>
          <a:prstGeom prst="rect">
            <a:avLst/>
          </a:prstGeom>
          <a:noFill/>
          <a:ln>
            <a:noFill/>
          </a:ln>
        </p:spPr>
      </p:sp>
      <p:sp>
        <p:nvSpPr>
          <p:cNvPr id="1058" name="Google Shape;1058;p91"/>
          <p:cNvSpPr/>
          <p:nvPr>
            <p:ph idx="4" type="pic"/>
          </p:nvPr>
        </p:nvSpPr>
        <p:spPr>
          <a:xfrm>
            <a:off x="6093600" y="3427200"/>
            <a:ext cx="6098400" cy="3430800"/>
          </a:xfrm>
          <a:prstGeom prst="rect">
            <a:avLst/>
          </a:prstGeom>
          <a:noFill/>
          <a:ln>
            <a:noFill/>
          </a:ln>
        </p:spPr>
      </p:sp>
      <p:sp>
        <p:nvSpPr>
          <p:cNvPr id="1059" name="Google Shape;1059;p91"/>
          <p:cNvSpPr/>
          <p:nvPr>
            <p:ph idx="5" type="pic"/>
          </p:nvPr>
        </p:nvSpPr>
        <p:spPr>
          <a:xfrm>
            <a:off x="0" y="3427200"/>
            <a:ext cx="6098400" cy="3430800"/>
          </a:xfrm>
          <a:prstGeom prst="rect">
            <a:avLst/>
          </a:prstGeom>
          <a:noFill/>
          <a:ln>
            <a:noFill/>
          </a:ln>
        </p:spPr>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2 Photos with Captions" showMasterSp="0">
  <p:cSld name="1_2 Photos with Captions">
    <p:spTree>
      <p:nvGrpSpPr>
        <p:cNvPr id="1060" name="Shape 1060"/>
        <p:cNvGrpSpPr/>
        <p:nvPr/>
      </p:nvGrpSpPr>
      <p:grpSpPr>
        <a:xfrm>
          <a:off x="0" y="0"/>
          <a:ext cx="0" cy="0"/>
          <a:chOff x="0" y="0"/>
          <a:chExt cx="0" cy="0"/>
        </a:xfrm>
      </p:grpSpPr>
      <p:sp>
        <p:nvSpPr>
          <p:cNvPr id="1061" name="Google Shape;1061;p92"/>
          <p:cNvSpPr/>
          <p:nvPr>
            <p:ph idx="2" type="pic"/>
          </p:nvPr>
        </p:nvSpPr>
        <p:spPr>
          <a:xfrm>
            <a:off x="6076829" y="0"/>
            <a:ext cx="6115171" cy="6858000"/>
          </a:xfrm>
          <a:prstGeom prst="rect">
            <a:avLst/>
          </a:prstGeom>
          <a:noFill/>
          <a:ln>
            <a:noFill/>
          </a:ln>
        </p:spPr>
      </p:sp>
      <p:sp>
        <p:nvSpPr>
          <p:cNvPr id="1062" name="Google Shape;1062;p92"/>
          <p:cNvSpPr/>
          <p:nvPr>
            <p:ph idx="3" type="pic"/>
          </p:nvPr>
        </p:nvSpPr>
        <p:spPr>
          <a:xfrm>
            <a:off x="-1" y="0"/>
            <a:ext cx="6098400" cy="6858000"/>
          </a:xfrm>
          <a:prstGeom prst="rect">
            <a:avLst/>
          </a:prstGeom>
          <a:noFill/>
          <a:ln>
            <a:noFill/>
          </a:ln>
        </p:spPr>
      </p:sp>
      <p:sp>
        <p:nvSpPr>
          <p:cNvPr id="1063" name="Google Shape;1063;p92"/>
          <p:cNvSpPr txBox="1"/>
          <p:nvPr>
            <p:ph idx="1" type="body"/>
          </p:nvPr>
        </p:nvSpPr>
        <p:spPr>
          <a:xfrm>
            <a:off x="0" y="3423600"/>
            <a:ext cx="3711600" cy="730800"/>
          </a:xfrm>
          <a:prstGeom prst="rect">
            <a:avLst/>
          </a:prstGeom>
          <a:solidFill>
            <a:srgbClr val="F2F2F2"/>
          </a:solidFill>
          <a:ln>
            <a:noFill/>
          </a:ln>
        </p:spPr>
        <p:txBody>
          <a:bodyPr anchorCtr="0" anchor="t" bIns="180000" lIns="360000" spcFirstLastPara="1" rIns="180000" wrap="square" tIns="180000">
            <a:no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4" name="Google Shape;1064;p92"/>
          <p:cNvSpPr txBox="1"/>
          <p:nvPr>
            <p:ph idx="4" type="body"/>
          </p:nvPr>
        </p:nvSpPr>
        <p:spPr>
          <a:xfrm>
            <a:off x="-1" y="4154400"/>
            <a:ext cx="3711600" cy="2156400"/>
          </a:xfrm>
          <a:prstGeom prst="rect">
            <a:avLst/>
          </a:prstGeom>
          <a:solidFill>
            <a:schemeClr val="lt2"/>
          </a:solidFill>
          <a:ln>
            <a:noFill/>
          </a:ln>
        </p:spPr>
        <p:txBody>
          <a:bodyPr anchorCtr="0" anchor="t" bIns="180000" lIns="360000" spcFirstLastPara="1" rIns="180000" wrap="square" tIns="18000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5" name="Google Shape;1065;p92"/>
          <p:cNvSpPr txBox="1"/>
          <p:nvPr>
            <p:ph idx="5" type="body"/>
          </p:nvPr>
        </p:nvSpPr>
        <p:spPr>
          <a:xfrm>
            <a:off x="6093763" y="3423600"/>
            <a:ext cx="3711600" cy="730800"/>
          </a:xfrm>
          <a:prstGeom prst="rect">
            <a:avLst/>
          </a:prstGeom>
          <a:solidFill>
            <a:srgbClr val="F2F2F2"/>
          </a:solidFill>
          <a:ln>
            <a:noFill/>
          </a:ln>
        </p:spPr>
        <p:txBody>
          <a:bodyPr anchorCtr="0" anchor="t" bIns="180000" lIns="360000" spcFirstLastPara="1" rIns="180000" wrap="square" tIns="180000">
            <a:no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6" name="Google Shape;1066;p92"/>
          <p:cNvSpPr txBox="1"/>
          <p:nvPr>
            <p:ph idx="6" type="body"/>
          </p:nvPr>
        </p:nvSpPr>
        <p:spPr>
          <a:xfrm>
            <a:off x="6093763" y="4154400"/>
            <a:ext cx="3711600" cy="2156400"/>
          </a:xfrm>
          <a:prstGeom prst="rect">
            <a:avLst/>
          </a:prstGeom>
          <a:solidFill>
            <a:schemeClr val="lt2"/>
          </a:solidFill>
          <a:ln>
            <a:noFill/>
          </a:ln>
        </p:spPr>
        <p:txBody>
          <a:bodyPr anchorCtr="0" anchor="t" bIns="180000" lIns="360000" spcFirstLastPara="1" rIns="180000" wrap="square" tIns="18000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hotos with Captions">
  <p:cSld name="3 Photos with Captions">
    <p:spTree>
      <p:nvGrpSpPr>
        <p:cNvPr id="1067" name="Shape 1067"/>
        <p:cNvGrpSpPr/>
        <p:nvPr/>
      </p:nvGrpSpPr>
      <p:grpSpPr>
        <a:xfrm>
          <a:off x="0" y="0"/>
          <a:ext cx="0" cy="0"/>
          <a:chOff x="0" y="0"/>
          <a:chExt cx="0" cy="0"/>
        </a:xfrm>
      </p:grpSpPr>
      <p:sp>
        <p:nvSpPr>
          <p:cNvPr id="1068" name="Google Shape;1068;p93"/>
          <p:cNvSpPr/>
          <p:nvPr>
            <p:ph idx="2" type="pic"/>
          </p:nvPr>
        </p:nvSpPr>
        <p:spPr>
          <a:xfrm>
            <a:off x="8128800" y="0"/>
            <a:ext cx="4063200" cy="6858000"/>
          </a:xfrm>
          <a:prstGeom prst="rect">
            <a:avLst/>
          </a:prstGeom>
          <a:noFill/>
          <a:ln>
            <a:noFill/>
          </a:ln>
        </p:spPr>
      </p:sp>
      <p:sp>
        <p:nvSpPr>
          <p:cNvPr id="1069" name="Google Shape;1069;p93"/>
          <p:cNvSpPr/>
          <p:nvPr>
            <p:ph idx="3" type="pic"/>
          </p:nvPr>
        </p:nvSpPr>
        <p:spPr>
          <a:xfrm>
            <a:off x="4064400" y="0"/>
            <a:ext cx="4068000" cy="6858000"/>
          </a:xfrm>
          <a:prstGeom prst="rect">
            <a:avLst/>
          </a:prstGeom>
          <a:noFill/>
          <a:ln>
            <a:noFill/>
          </a:ln>
        </p:spPr>
      </p:sp>
      <p:sp>
        <p:nvSpPr>
          <p:cNvPr id="1070" name="Google Shape;1070;p93"/>
          <p:cNvSpPr/>
          <p:nvPr>
            <p:ph idx="4" type="pic"/>
          </p:nvPr>
        </p:nvSpPr>
        <p:spPr>
          <a:xfrm>
            <a:off x="-1" y="0"/>
            <a:ext cx="4068000" cy="6858000"/>
          </a:xfrm>
          <a:prstGeom prst="rect">
            <a:avLst/>
          </a:prstGeom>
          <a:noFill/>
          <a:ln>
            <a:noFill/>
          </a:ln>
        </p:spPr>
      </p:sp>
      <p:sp>
        <p:nvSpPr>
          <p:cNvPr id="1071" name="Google Shape;1071;p93"/>
          <p:cNvSpPr txBox="1"/>
          <p:nvPr>
            <p:ph idx="1" type="body"/>
          </p:nvPr>
        </p:nvSpPr>
        <p:spPr>
          <a:xfrm>
            <a:off x="0" y="3423600"/>
            <a:ext cx="3711600" cy="730800"/>
          </a:xfrm>
          <a:prstGeom prst="rect">
            <a:avLst/>
          </a:prstGeom>
          <a:solidFill>
            <a:srgbClr val="F2F2F2"/>
          </a:solidFill>
          <a:ln>
            <a:noFill/>
          </a:ln>
        </p:spPr>
        <p:txBody>
          <a:bodyPr anchorCtr="0" anchor="t" bIns="180000" lIns="360000" spcFirstLastPara="1" rIns="180000" wrap="square" tIns="180000">
            <a:no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2" name="Google Shape;1072;p93"/>
          <p:cNvSpPr txBox="1"/>
          <p:nvPr>
            <p:ph idx="5" type="body"/>
          </p:nvPr>
        </p:nvSpPr>
        <p:spPr>
          <a:xfrm>
            <a:off x="-1" y="4154400"/>
            <a:ext cx="3711600" cy="2156400"/>
          </a:xfrm>
          <a:prstGeom prst="rect">
            <a:avLst/>
          </a:prstGeom>
          <a:solidFill>
            <a:schemeClr val="lt2"/>
          </a:solidFill>
          <a:ln>
            <a:noFill/>
          </a:ln>
        </p:spPr>
        <p:txBody>
          <a:bodyPr anchorCtr="0" anchor="t" bIns="180000" lIns="360000" spcFirstLastPara="1" rIns="180000" wrap="square" tIns="18000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3" name="Google Shape;1073;p93"/>
          <p:cNvSpPr txBox="1"/>
          <p:nvPr>
            <p:ph idx="6" type="body"/>
          </p:nvPr>
        </p:nvSpPr>
        <p:spPr>
          <a:xfrm>
            <a:off x="4064400" y="3423600"/>
            <a:ext cx="3711600" cy="730800"/>
          </a:xfrm>
          <a:prstGeom prst="rect">
            <a:avLst/>
          </a:prstGeom>
          <a:solidFill>
            <a:srgbClr val="F2F2F2"/>
          </a:solidFill>
          <a:ln>
            <a:noFill/>
          </a:ln>
        </p:spPr>
        <p:txBody>
          <a:bodyPr anchorCtr="0" anchor="t" bIns="180000" lIns="360000" spcFirstLastPara="1" rIns="180000" wrap="square" tIns="180000">
            <a:no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4" name="Google Shape;1074;p93"/>
          <p:cNvSpPr txBox="1"/>
          <p:nvPr>
            <p:ph idx="7" type="body"/>
          </p:nvPr>
        </p:nvSpPr>
        <p:spPr>
          <a:xfrm>
            <a:off x="4064400" y="4154400"/>
            <a:ext cx="3711600" cy="2156400"/>
          </a:xfrm>
          <a:prstGeom prst="rect">
            <a:avLst/>
          </a:prstGeom>
          <a:solidFill>
            <a:schemeClr val="lt2"/>
          </a:solidFill>
          <a:ln>
            <a:noFill/>
          </a:ln>
        </p:spPr>
        <p:txBody>
          <a:bodyPr anchorCtr="0" anchor="t" bIns="180000" lIns="360000" spcFirstLastPara="1" rIns="180000" wrap="square" tIns="18000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5" name="Google Shape;1075;p93"/>
          <p:cNvSpPr txBox="1"/>
          <p:nvPr>
            <p:ph idx="8" type="body"/>
          </p:nvPr>
        </p:nvSpPr>
        <p:spPr>
          <a:xfrm>
            <a:off x="8128800" y="3423600"/>
            <a:ext cx="3711600" cy="730800"/>
          </a:xfrm>
          <a:prstGeom prst="rect">
            <a:avLst/>
          </a:prstGeom>
          <a:solidFill>
            <a:srgbClr val="F2F2F2"/>
          </a:solidFill>
          <a:ln>
            <a:noFill/>
          </a:ln>
        </p:spPr>
        <p:txBody>
          <a:bodyPr anchorCtr="0" anchor="t" bIns="180000" lIns="360000" spcFirstLastPara="1" rIns="180000" wrap="square" tIns="180000">
            <a:noAutofit/>
          </a:bodyPr>
          <a:lstStyle>
            <a:lvl1pPr indent="-228600" lvl="0" marL="457200" algn="l">
              <a:lnSpc>
                <a:spcPct val="120000"/>
              </a:lnSpc>
              <a:spcBef>
                <a:spcPts val="1200"/>
              </a:spcBef>
              <a:spcAft>
                <a:spcPts val="0"/>
              </a:spcAft>
              <a:buSzPts val="2400"/>
              <a:buNone/>
              <a:defRPr b="1" i="0" sz="2400">
                <a:solidFill>
                  <a:schemeClr val="dk1"/>
                </a:solidFill>
                <a:latin typeface="Arial Black"/>
                <a:ea typeface="Arial Black"/>
                <a:cs typeface="Arial Black"/>
                <a:sym typeface="Arial Black"/>
              </a:defRPr>
            </a:lvl1pPr>
            <a:lvl2pPr indent="-228600" lvl="1" marL="914400" algn="l">
              <a:lnSpc>
                <a:spcPct val="120000"/>
              </a:lnSpc>
              <a:spcBef>
                <a:spcPts val="500"/>
              </a:spcBef>
              <a:spcAft>
                <a:spcPts val="0"/>
              </a:spcAft>
              <a:buSzPts val="1600"/>
              <a:buNone/>
              <a:defRPr/>
            </a:lvl2pPr>
            <a:lvl3pPr indent="-228600" lvl="2" marL="1371600" algn="l">
              <a:lnSpc>
                <a:spcPct val="120000"/>
              </a:lnSpc>
              <a:spcBef>
                <a:spcPts val="500"/>
              </a:spcBef>
              <a:spcAft>
                <a:spcPts val="0"/>
              </a:spcAft>
              <a:buSzPts val="1600"/>
              <a:buFont typeface="Arial"/>
              <a:buNone/>
              <a:defRPr/>
            </a:lvl3pPr>
            <a:lvl4pPr indent="-228600" lvl="3" marL="1828800" algn="l">
              <a:lnSpc>
                <a:spcPct val="120000"/>
              </a:lnSpc>
              <a:spcBef>
                <a:spcPts val="500"/>
              </a:spcBef>
              <a:spcAft>
                <a:spcPts val="0"/>
              </a:spcAft>
              <a:buSzPts val="1600"/>
              <a:buNone/>
              <a:defRPr/>
            </a:lvl4pPr>
            <a:lvl5pPr indent="-228600" lvl="4" marL="2286000" algn="l">
              <a:lnSpc>
                <a:spcPct val="120000"/>
              </a:lnSpc>
              <a:spcBef>
                <a:spcPts val="500"/>
              </a:spcBef>
              <a:spcAft>
                <a:spcPts val="0"/>
              </a:spcAft>
              <a:buSzPts val="16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6" name="Google Shape;1076;p93"/>
          <p:cNvSpPr txBox="1"/>
          <p:nvPr>
            <p:ph idx="9" type="body"/>
          </p:nvPr>
        </p:nvSpPr>
        <p:spPr>
          <a:xfrm>
            <a:off x="8128800" y="4154400"/>
            <a:ext cx="3711600" cy="2156400"/>
          </a:xfrm>
          <a:prstGeom prst="rect">
            <a:avLst/>
          </a:prstGeom>
          <a:solidFill>
            <a:schemeClr val="lt2"/>
          </a:solidFill>
          <a:ln>
            <a:noFill/>
          </a:ln>
        </p:spPr>
        <p:txBody>
          <a:bodyPr anchorCtr="0" anchor="t" bIns="180000" lIns="360000" spcFirstLastPara="1" rIns="180000" wrap="square" tIns="180000">
            <a:normAutofit/>
          </a:bodyPr>
          <a:lstStyle>
            <a:lvl1pPr indent="-228600" lvl="0" marL="457200" algn="l">
              <a:lnSpc>
                <a:spcPct val="120000"/>
              </a:lnSpc>
              <a:spcBef>
                <a:spcPts val="1200"/>
              </a:spcBef>
              <a:spcAft>
                <a:spcPts val="0"/>
              </a:spcAft>
              <a:buSzPts val="1400"/>
              <a:buNone/>
              <a:defRPr sz="14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7" name="Google Shape;1077;p93"/>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Photos with Text">
  <p:cSld name="6 Photos with Text">
    <p:spTree>
      <p:nvGrpSpPr>
        <p:cNvPr id="1078" name="Shape 1078"/>
        <p:cNvGrpSpPr/>
        <p:nvPr/>
      </p:nvGrpSpPr>
      <p:grpSpPr>
        <a:xfrm>
          <a:off x="0" y="0"/>
          <a:ext cx="0" cy="0"/>
          <a:chOff x="0" y="0"/>
          <a:chExt cx="0" cy="0"/>
        </a:xfrm>
      </p:grpSpPr>
      <p:sp>
        <p:nvSpPr>
          <p:cNvPr id="1079" name="Google Shape;1079;p94"/>
          <p:cNvSpPr/>
          <p:nvPr>
            <p:ph idx="2" type="pic"/>
          </p:nvPr>
        </p:nvSpPr>
        <p:spPr>
          <a:xfrm>
            <a:off x="0" y="3412067"/>
            <a:ext cx="4050000" cy="3430800"/>
          </a:xfrm>
          <a:prstGeom prst="rect">
            <a:avLst/>
          </a:prstGeom>
          <a:noFill/>
          <a:ln>
            <a:noFill/>
          </a:ln>
        </p:spPr>
      </p:sp>
      <p:sp>
        <p:nvSpPr>
          <p:cNvPr id="1080" name="Google Shape;1080;p94"/>
          <p:cNvSpPr/>
          <p:nvPr>
            <p:ph idx="3" type="pic"/>
          </p:nvPr>
        </p:nvSpPr>
        <p:spPr>
          <a:xfrm>
            <a:off x="4045601" y="3412067"/>
            <a:ext cx="4050000" cy="3430800"/>
          </a:xfrm>
          <a:prstGeom prst="rect">
            <a:avLst/>
          </a:prstGeom>
          <a:noFill/>
          <a:ln>
            <a:noFill/>
          </a:ln>
        </p:spPr>
      </p:sp>
      <p:sp>
        <p:nvSpPr>
          <p:cNvPr id="1081" name="Google Shape;1081;p94"/>
          <p:cNvSpPr/>
          <p:nvPr>
            <p:ph idx="4" type="pic"/>
          </p:nvPr>
        </p:nvSpPr>
        <p:spPr>
          <a:xfrm>
            <a:off x="8091201" y="3412067"/>
            <a:ext cx="4092898" cy="3430800"/>
          </a:xfrm>
          <a:prstGeom prst="rect">
            <a:avLst/>
          </a:prstGeom>
          <a:noFill/>
          <a:ln>
            <a:noFill/>
          </a:ln>
        </p:spPr>
      </p:sp>
      <p:sp>
        <p:nvSpPr>
          <p:cNvPr id="1082" name="Google Shape;1082;p94"/>
          <p:cNvSpPr/>
          <p:nvPr>
            <p:ph idx="5" type="pic"/>
          </p:nvPr>
        </p:nvSpPr>
        <p:spPr>
          <a:xfrm>
            <a:off x="0" y="0"/>
            <a:ext cx="4050000" cy="3430800"/>
          </a:xfrm>
          <a:prstGeom prst="rect">
            <a:avLst/>
          </a:prstGeom>
          <a:noFill/>
          <a:ln>
            <a:noFill/>
          </a:ln>
        </p:spPr>
      </p:sp>
      <p:sp>
        <p:nvSpPr>
          <p:cNvPr id="1083" name="Google Shape;1083;p94"/>
          <p:cNvSpPr/>
          <p:nvPr>
            <p:ph idx="6" type="pic"/>
          </p:nvPr>
        </p:nvSpPr>
        <p:spPr>
          <a:xfrm>
            <a:off x="4045601" y="0"/>
            <a:ext cx="4050000" cy="3430800"/>
          </a:xfrm>
          <a:prstGeom prst="rect">
            <a:avLst/>
          </a:prstGeom>
          <a:noFill/>
          <a:ln>
            <a:noFill/>
          </a:ln>
        </p:spPr>
      </p:sp>
      <p:sp>
        <p:nvSpPr>
          <p:cNvPr id="1084" name="Google Shape;1084;p94"/>
          <p:cNvSpPr/>
          <p:nvPr>
            <p:ph idx="7" type="pic"/>
          </p:nvPr>
        </p:nvSpPr>
        <p:spPr>
          <a:xfrm>
            <a:off x="8091201" y="0"/>
            <a:ext cx="4092898" cy="3430800"/>
          </a:xfrm>
          <a:prstGeom prst="rect">
            <a:avLst/>
          </a:prstGeom>
          <a:noFill/>
          <a:ln>
            <a:noFill/>
          </a:ln>
        </p:spPr>
      </p:sp>
      <p:sp>
        <p:nvSpPr>
          <p:cNvPr id="1085" name="Google Shape;1085;p94"/>
          <p:cNvSpPr txBox="1"/>
          <p:nvPr>
            <p:ph idx="12" type="sldNum"/>
          </p:nvPr>
        </p:nvSpPr>
        <p:spPr>
          <a:xfrm>
            <a:off x="359999" y="6325659"/>
            <a:ext cx="125034" cy="549274"/>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086" name="Google Shape;1086;p94"/>
          <p:cNvSpPr txBox="1"/>
          <p:nvPr>
            <p:ph idx="1" type="body"/>
          </p:nvPr>
        </p:nvSpPr>
        <p:spPr>
          <a:xfrm>
            <a:off x="0" y="0"/>
            <a:ext cx="4064000" cy="1398777"/>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7" name="Google Shape;1087;p94"/>
          <p:cNvSpPr txBox="1"/>
          <p:nvPr>
            <p:ph idx="8" type="body"/>
          </p:nvPr>
        </p:nvSpPr>
        <p:spPr>
          <a:xfrm>
            <a:off x="0" y="1456267"/>
            <a:ext cx="4046538"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8" name="Google Shape;1088;p94"/>
          <p:cNvSpPr txBox="1"/>
          <p:nvPr>
            <p:ph idx="9" type="body"/>
          </p:nvPr>
        </p:nvSpPr>
        <p:spPr>
          <a:xfrm>
            <a:off x="4038600" y="0"/>
            <a:ext cx="4064000" cy="1398777"/>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9" name="Google Shape;1089;p94"/>
          <p:cNvSpPr txBox="1"/>
          <p:nvPr>
            <p:ph idx="13" type="body"/>
          </p:nvPr>
        </p:nvSpPr>
        <p:spPr>
          <a:xfrm>
            <a:off x="4038600" y="1456267"/>
            <a:ext cx="4046538"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0" name="Google Shape;1090;p94"/>
          <p:cNvSpPr txBox="1"/>
          <p:nvPr>
            <p:ph idx="14" type="body"/>
          </p:nvPr>
        </p:nvSpPr>
        <p:spPr>
          <a:xfrm>
            <a:off x="8085668" y="0"/>
            <a:ext cx="4107046" cy="1398777"/>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1" name="Google Shape;1091;p94"/>
          <p:cNvSpPr txBox="1"/>
          <p:nvPr>
            <p:ph idx="15" type="body"/>
          </p:nvPr>
        </p:nvSpPr>
        <p:spPr>
          <a:xfrm>
            <a:off x="8085667" y="1456267"/>
            <a:ext cx="4089399"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2" name="Google Shape;1092;p94"/>
          <p:cNvSpPr txBox="1"/>
          <p:nvPr>
            <p:ph idx="16" type="body"/>
          </p:nvPr>
        </p:nvSpPr>
        <p:spPr>
          <a:xfrm>
            <a:off x="0" y="3412067"/>
            <a:ext cx="4064000" cy="1435128"/>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3" name="Google Shape;1093;p94"/>
          <p:cNvSpPr txBox="1"/>
          <p:nvPr>
            <p:ph idx="17" type="body"/>
          </p:nvPr>
        </p:nvSpPr>
        <p:spPr>
          <a:xfrm>
            <a:off x="0" y="4775199"/>
            <a:ext cx="4046538"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4" name="Google Shape;1094;p94"/>
          <p:cNvSpPr txBox="1"/>
          <p:nvPr>
            <p:ph idx="18" type="body"/>
          </p:nvPr>
        </p:nvSpPr>
        <p:spPr>
          <a:xfrm>
            <a:off x="4038600" y="3412067"/>
            <a:ext cx="4064000" cy="1435128"/>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5" name="Google Shape;1095;p94"/>
          <p:cNvSpPr txBox="1"/>
          <p:nvPr>
            <p:ph idx="19" type="body"/>
          </p:nvPr>
        </p:nvSpPr>
        <p:spPr>
          <a:xfrm>
            <a:off x="4038600" y="4775199"/>
            <a:ext cx="4046538"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6" name="Google Shape;1096;p94"/>
          <p:cNvSpPr txBox="1"/>
          <p:nvPr>
            <p:ph idx="20" type="body"/>
          </p:nvPr>
        </p:nvSpPr>
        <p:spPr>
          <a:xfrm>
            <a:off x="8085668" y="3412067"/>
            <a:ext cx="4107046" cy="1435128"/>
          </a:xfrm>
          <a:prstGeom prst="rect">
            <a:avLst/>
          </a:prstGeom>
          <a:noFill/>
          <a:ln>
            <a:noFill/>
          </a:ln>
        </p:spPr>
        <p:txBody>
          <a:bodyPr anchorCtr="0" anchor="t" bIns="0" lIns="360000" spcFirstLastPara="1" rIns="180000" wrap="square" tIns="1044000">
            <a:spAutoFit/>
          </a:bodyPr>
          <a:lstStyle>
            <a:lvl1pPr indent="-228600" lvl="0" marL="457200" algn="l">
              <a:lnSpc>
                <a:spcPct val="120000"/>
              </a:lnSpc>
              <a:spcBef>
                <a:spcPts val="1200"/>
              </a:spcBef>
              <a:spcAft>
                <a:spcPts val="0"/>
              </a:spcAft>
              <a:buSzPts val="2000"/>
              <a:buNone/>
              <a:defRPr b="1" i="0" sz="2000">
                <a:latin typeface="Arial Black"/>
                <a:ea typeface="Arial Black"/>
                <a:cs typeface="Arial Black"/>
                <a:sym typeface="Arial Black"/>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7" name="Google Shape;1097;p94"/>
          <p:cNvSpPr txBox="1"/>
          <p:nvPr>
            <p:ph idx="21" type="body"/>
          </p:nvPr>
        </p:nvSpPr>
        <p:spPr>
          <a:xfrm>
            <a:off x="8085667" y="4775199"/>
            <a:ext cx="4089399" cy="1611586"/>
          </a:xfrm>
          <a:prstGeom prst="rect">
            <a:avLst/>
          </a:prstGeom>
          <a:noFill/>
          <a:ln>
            <a:noFill/>
          </a:ln>
        </p:spPr>
        <p:txBody>
          <a:bodyPr anchorCtr="0" anchor="t" bIns="0" lIns="360000" spcFirstLastPara="1" rIns="180000" wrap="square" tIns="72000">
            <a:spAutoFit/>
          </a:bodyPr>
          <a:lstStyle>
            <a:lvl1pPr indent="-330200" lvl="0" marL="457200" algn="l">
              <a:lnSpc>
                <a:spcPct val="100000"/>
              </a:lnSpc>
              <a:spcBef>
                <a:spcPts val="0"/>
              </a:spcBef>
              <a:spcAft>
                <a:spcPts val="0"/>
              </a:spcAft>
              <a:buSzPts val="1600"/>
              <a:buChar char="\"/>
              <a:defRPr/>
            </a:lvl1pPr>
            <a:lvl2pPr indent="-342900" lvl="1" marL="914400" algn="l">
              <a:lnSpc>
                <a:spcPct val="120000"/>
              </a:lnSpc>
              <a:spcBef>
                <a:spcPts val="6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98" name="Google Shape;1098;p94"/>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30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_2">
  <p:cSld name="Section Slide_2">
    <p:spTree>
      <p:nvGrpSpPr>
        <p:cNvPr id="76" name="Shape 76"/>
        <p:cNvGrpSpPr/>
        <p:nvPr/>
      </p:nvGrpSpPr>
      <p:grpSpPr>
        <a:xfrm>
          <a:off x="0" y="0"/>
          <a:ext cx="0" cy="0"/>
          <a:chOff x="0" y="0"/>
          <a:chExt cx="0" cy="0"/>
        </a:xfrm>
      </p:grpSpPr>
      <p:pic>
        <p:nvPicPr>
          <p:cNvPr descr="A red and black logo&#10;&#10;Description automatically generated" id="77" name="Google Shape;77;p13"/>
          <p:cNvPicPr preferRelativeResize="0"/>
          <p:nvPr/>
        </p:nvPicPr>
        <p:blipFill rotWithShape="1">
          <a:blip r:embed="rId2">
            <a:alphaModFix/>
          </a:blip>
          <a:srcRect b="0" l="0" r="0" t="0"/>
          <a:stretch/>
        </p:blipFill>
        <p:spPr>
          <a:xfrm>
            <a:off x="-1" y="0"/>
            <a:ext cx="12192001" cy="6858000"/>
          </a:xfrm>
          <a:prstGeom prst="rect">
            <a:avLst/>
          </a:prstGeom>
          <a:noFill/>
          <a:ln>
            <a:noFill/>
          </a:ln>
        </p:spPr>
      </p:pic>
      <p:sp>
        <p:nvSpPr>
          <p:cNvPr id="78" name="Google Shape;78;p13"/>
          <p:cNvSpPr txBox="1"/>
          <p:nvPr>
            <p:ph idx="12" type="sldNum"/>
          </p:nvPr>
        </p:nvSpPr>
        <p:spPr>
          <a:xfrm>
            <a:off x="350139" y="6294924"/>
            <a:ext cx="322709" cy="365125"/>
          </a:xfrm>
          <a:prstGeom prst="rect">
            <a:avLst/>
          </a:prstGeom>
          <a:noFill/>
          <a:ln>
            <a:noFill/>
          </a:ln>
        </p:spPr>
        <p:txBody>
          <a:bodyPr anchorCtr="0" anchor="ctr" bIns="45700" lIns="0" spcFirstLastPara="1" rIns="91425" wrap="square" tIns="45700">
            <a:noAutofit/>
          </a:bodyPr>
          <a:lstStyle>
            <a:lvl1pPr indent="0" lvl="0" marL="0" marR="0" rtl="0" algn="l">
              <a:spcBef>
                <a:spcPts val="0"/>
              </a:spcBef>
              <a:buNone/>
              <a:defRPr b="1" i="0" sz="1000">
                <a:solidFill>
                  <a:srgbClr val="FD5F07"/>
                </a:solidFill>
                <a:latin typeface="Arial"/>
                <a:ea typeface="Arial"/>
                <a:cs typeface="Arial"/>
                <a:sym typeface="Arial"/>
              </a:defRPr>
            </a:lvl1pPr>
            <a:lvl2pPr indent="0" lvl="1" marL="0" marR="0" rtl="0" algn="l">
              <a:spcBef>
                <a:spcPts val="0"/>
              </a:spcBef>
              <a:buNone/>
              <a:defRPr b="1" i="0" sz="1000">
                <a:solidFill>
                  <a:srgbClr val="FD5F07"/>
                </a:solidFill>
                <a:latin typeface="Arial"/>
                <a:ea typeface="Arial"/>
                <a:cs typeface="Arial"/>
                <a:sym typeface="Arial"/>
              </a:defRPr>
            </a:lvl2pPr>
            <a:lvl3pPr indent="0" lvl="2" marL="0" marR="0" rtl="0" algn="l">
              <a:spcBef>
                <a:spcPts val="0"/>
              </a:spcBef>
              <a:buNone/>
              <a:defRPr b="1" i="0" sz="1000">
                <a:solidFill>
                  <a:srgbClr val="FD5F07"/>
                </a:solidFill>
                <a:latin typeface="Arial"/>
                <a:ea typeface="Arial"/>
                <a:cs typeface="Arial"/>
                <a:sym typeface="Arial"/>
              </a:defRPr>
            </a:lvl3pPr>
            <a:lvl4pPr indent="0" lvl="3" marL="0" marR="0" rtl="0" algn="l">
              <a:spcBef>
                <a:spcPts val="0"/>
              </a:spcBef>
              <a:buNone/>
              <a:defRPr b="1" i="0" sz="1000">
                <a:solidFill>
                  <a:srgbClr val="FD5F07"/>
                </a:solidFill>
                <a:latin typeface="Arial"/>
                <a:ea typeface="Arial"/>
                <a:cs typeface="Arial"/>
                <a:sym typeface="Arial"/>
              </a:defRPr>
            </a:lvl4pPr>
            <a:lvl5pPr indent="0" lvl="4" marL="0" marR="0" rtl="0" algn="l">
              <a:spcBef>
                <a:spcPts val="0"/>
              </a:spcBef>
              <a:buNone/>
              <a:defRPr b="1" i="0" sz="1000">
                <a:solidFill>
                  <a:srgbClr val="FD5F07"/>
                </a:solidFill>
                <a:latin typeface="Arial"/>
                <a:ea typeface="Arial"/>
                <a:cs typeface="Arial"/>
                <a:sym typeface="Arial"/>
              </a:defRPr>
            </a:lvl5pPr>
            <a:lvl6pPr indent="0" lvl="5" marL="0" marR="0" rtl="0" algn="l">
              <a:spcBef>
                <a:spcPts val="0"/>
              </a:spcBef>
              <a:buNone/>
              <a:defRPr b="1" i="0" sz="1000">
                <a:solidFill>
                  <a:srgbClr val="FD5F07"/>
                </a:solidFill>
                <a:latin typeface="Arial"/>
                <a:ea typeface="Arial"/>
                <a:cs typeface="Arial"/>
                <a:sym typeface="Arial"/>
              </a:defRPr>
            </a:lvl6pPr>
            <a:lvl7pPr indent="0" lvl="6" marL="0" marR="0" rtl="0" algn="l">
              <a:spcBef>
                <a:spcPts val="0"/>
              </a:spcBef>
              <a:buNone/>
              <a:defRPr b="1" i="0" sz="1000">
                <a:solidFill>
                  <a:srgbClr val="FD5F07"/>
                </a:solidFill>
                <a:latin typeface="Arial"/>
                <a:ea typeface="Arial"/>
                <a:cs typeface="Arial"/>
                <a:sym typeface="Arial"/>
              </a:defRPr>
            </a:lvl7pPr>
            <a:lvl8pPr indent="0" lvl="7" marL="0" marR="0" rtl="0" algn="l">
              <a:spcBef>
                <a:spcPts val="0"/>
              </a:spcBef>
              <a:buNone/>
              <a:defRPr b="1" i="0" sz="1000">
                <a:solidFill>
                  <a:srgbClr val="FD5F07"/>
                </a:solidFill>
                <a:latin typeface="Arial"/>
                <a:ea typeface="Arial"/>
                <a:cs typeface="Arial"/>
                <a:sym typeface="Arial"/>
              </a:defRPr>
            </a:lvl8pPr>
            <a:lvl9pPr indent="0" lvl="8" marL="0" marR="0" rtl="0" algn="l">
              <a:spcBef>
                <a:spcPts val="0"/>
              </a:spcBef>
              <a:buNone/>
              <a:defRPr b="1" i="0" sz="1000">
                <a:solidFill>
                  <a:srgbClr val="FD5F07"/>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sp>
        <p:nvSpPr>
          <p:cNvPr id="79" name="Google Shape;79;p13"/>
          <p:cNvSpPr txBox="1"/>
          <p:nvPr>
            <p:ph type="title"/>
          </p:nvPr>
        </p:nvSpPr>
        <p:spPr>
          <a:xfrm>
            <a:off x="329183" y="2470467"/>
            <a:ext cx="6494697" cy="534527"/>
          </a:xfrm>
          <a:prstGeom prst="rect">
            <a:avLst/>
          </a:prstGeom>
          <a:noFill/>
          <a:ln>
            <a:noFill/>
          </a:ln>
        </p:spPr>
        <p:txBody>
          <a:bodyPr anchorCtr="0" anchor="b" bIns="45700" lIns="0" spcFirstLastPara="1" rIns="91425" wrap="square" tIns="45700">
            <a:noAutofit/>
          </a:bodyPr>
          <a:lstStyle>
            <a:lvl1pPr lvl="0" marR="0" rtl="0" algn="l">
              <a:lnSpc>
                <a:spcPct val="90000"/>
              </a:lnSpc>
              <a:spcBef>
                <a:spcPts val="0"/>
              </a:spcBef>
              <a:spcAft>
                <a:spcPts val="0"/>
              </a:spcAft>
              <a:buClr>
                <a:schemeClr val="lt1"/>
              </a:buClr>
              <a:buSzPts val="3600"/>
              <a:buFont typeface="Arial"/>
              <a:buNone/>
              <a:defRPr b="1" i="0" sz="3600" u="none" cap="none" strike="noStrik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grpSp>
        <p:nvGrpSpPr>
          <p:cNvPr id="80" name="Google Shape;80;p13"/>
          <p:cNvGrpSpPr/>
          <p:nvPr/>
        </p:nvGrpSpPr>
        <p:grpSpPr>
          <a:xfrm>
            <a:off x="10221765" y="6288401"/>
            <a:ext cx="1624160" cy="376645"/>
            <a:chOff x="10221765" y="6288401"/>
            <a:chExt cx="1624160" cy="376645"/>
          </a:xfrm>
        </p:grpSpPr>
        <p:sp>
          <p:nvSpPr>
            <p:cNvPr id="81" name="Google Shape;81;p13"/>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82" name="Google Shape;82;p13"/>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83" name="Google Shape;83;p13"/>
          <p:cNvSpPr txBox="1"/>
          <p:nvPr>
            <p:ph idx="1" type="body"/>
          </p:nvPr>
        </p:nvSpPr>
        <p:spPr>
          <a:xfrm>
            <a:off x="329184" y="3324225"/>
            <a:ext cx="4429125" cy="925513"/>
          </a:xfrm>
          <a:prstGeom prst="rect">
            <a:avLst/>
          </a:prstGeom>
          <a:noFill/>
          <a:ln>
            <a:noFill/>
          </a:ln>
        </p:spPr>
        <p:txBody>
          <a:bodyPr anchorCtr="0" anchor="t" bIns="45700" lIns="0" spcFirstLastPara="1" rIns="91425" wrap="square" tIns="45700">
            <a:noAutofit/>
          </a:bodyPr>
          <a:lstStyle>
            <a:lvl1pPr indent="-228600" lvl="0" marL="457200" marR="0" rtl="0" algn="l">
              <a:lnSpc>
                <a:spcPct val="90000"/>
              </a:lnSpc>
              <a:spcBef>
                <a:spcPts val="100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381000" lvl="1" marL="914400" marR="0" rtl="0" algn="l">
              <a:lnSpc>
                <a:spcPct val="90000"/>
              </a:lnSpc>
              <a:spcBef>
                <a:spcPts val="500"/>
              </a:spcBef>
              <a:spcAft>
                <a:spcPts val="0"/>
              </a:spcAft>
              <a:buClr>
                <a:srgbClr val="000000"/>
              </a:buClr>
              <a:buSzPts val="2400"/>
              <a:buFont typeface="Arial"/>
              <a:buChar char="•"/>
              <a:defRPr b="0" i="0" sz="2400" u="none" cap="none" strike="noStrike">
                <a:solidFill>
                  <a:srgbClr val="000000"/>
                </a:solidFill>
                <a:latin typeface="Arial"/>
                <a:ea typeface="Arial"/>
                <a:cs typeface="Arial"/>
                <a:sym typeface="Arial"/>
              </a:defRPr>
            </a:lvl2pPr>
            <a:lvl3pPr indent="-355600" lvl="2" marL="1371600" marR="0" rtl="0" algn="l">
              <a:lnSpc>
                <a:spcPct val="90000"/>
              </a:lnSpc>
              <a:spcBef>
                <a:spcPts val="500"/>
              </a:spcBef>
              <a:spcAft>
                <a:spcPts val="0"/>
              </a:spcAft>
              <a:buClr>
                <a:srgbClr val="000000"/>
              </a:buClr>
              <a:buSzPts val="2000"/>
              <a:buFont typeface="Arial"/>
              <a:buChar char="•"/>
              <a:defRPr b="0" i="0" sz="2000" u="none" cap="none" strike="noStrike">
                <a:solidFill>
                  <a:srgbClr val="000000"/>
                </a:solidFill>
                <a:latin typeface="Arial"/>
                <a:ea typeface="Arial"/>
                <a:cs typeface="Arial"/>
                <a:sym typeface="Arial"/>
              </a:defRPr>
            </a:lvl3pPr>
            <a:lvl4pPr indent="-342900" lvl="3" marL="18288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4pPr>
            <a:lvl5pPr indent="-342900" lvl="4" marL="2286000" marR="0" rtl="0" algn="l">
              <a:lnSpc>
                <a:spcPct val="90000"/>
              </a:lnSpc>
              <a:spcBef>
                <a:spcPts val="500"/>
              </a:spcBef>
              <a:spcAft>
                <a:spcPts val="0"/>
              </a:spcAft>
              <a:buClr>
                <a:srgbClr val="000000"/>
              </a:buClr>
              <a:buSzPts val="1800"/>
              <a:buFont typeface="Arial"/>
              <a:buChar char="•"/>
              <a:defRPr b="0" i="0" sz="1800" u="none" cap="none" strike="noStrike">
                <a:solidFill>
                  <a:srgbClr val="000000"/>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4" name="Google Shape;84;p13"/>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lt1"/>
                </a:solidFill>
                <a:latin typeface="Arial"/>
                <a:ea typeface="Arial"/>
                <a:cs typeface="Arial"/>
                <a:sym typeface="Arial"/>
              </a:rPr>
              <a:t>Confidential © 2025 Persistent Systems</a:t>
            </a:r>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Study Dark">
  <p:cSld name="Case Study Dark">
    <p:bg>
      <p:bgPr>
        <a:solidFill>
          <a:srgbClr val="382F41"/>
        </a:solidFill>
      </p:bgPr>
    </p:bg>
    <p:spTree>
      <p:nvGrpSpPr>
        <p:cNvPr id="1099" name="Shape 1099"/>
        <p:cNvGrpSpPr/>
        <p:nvPr/>
      </p:nvGrpSpPr>
      <p:grpSpPr>
        <a:xfrm>
          <a:off x="0" y="0"/>
          <a:ext cx="0" cy="0"/>
          <a:chOff x="0" y="0"/>
          <a:chExt cx="0" cy="0"/>
        </a:xfrm>
      </p:grpSpPr>
      <p:sp>
        <p:nvSpPr>
          <p:cNvPr id="1100" name="Google Shape;1100;p95"/>
          <p:cNvSpPr/>
          <p:nvPr/>
        </p:nvSpPr>
        <p:spPr>
          <a:xfrm>
            <a:off x="1" y="1260000"/>
            <a:ext cx="11833200" cy="5047200"/>
          </a:xfrm>
          <a:prstGeom prst="rect">
            <a:avLst/>
          </a:prstGeom>
          <a:solidFill>
            <a:schemeClr val="lt1"/>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01" name="Google Shape;1101;p95"/>
          <p:cNvSpPr/>
          <p:nvPr/>
        </p:nvSpPr>
        <p:spPr>
          <a:xfrm>
            <a:off x="-1" y="5824538"/>
            <a:ext cx="11832001" cy="504000"/>
          </a:xfrm>
          <a:prstGeom prst="rect">
            <a:avLst/>
          </a:prstGeom>
          <a:solidFill>
            <a:srgbClr val="DADADC"/>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02" name="Google Shape;1102;p95"/>
          <p:cNvSpPr txBox="1"/>
          <p:nvPr>
            <p:ph type="title"/>
          </p:nvPr>
        </p:nvSpPr>
        <p:spPr>
          <a:xfrm>
            <a:off x="360000" y="0"/>
            <a:ext cx="9648000" cy="12636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lt2"/>
              </a:buClr>
              <a:buSzPts val="2400"/>
              <a:buFont typeface="Arial Black"/>
              <a:buNone/>
              <a:defRPr b="1" i="0" sz="2400">
                <a:solidFill>
                  <a:schemeClr val="lt2"/>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03" name="Google Shape;1103;p95"/>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104" name="Google Shape;1104;p95"/>
          <p:cNvSpPr/>
          <p:nvPr>
            <p:ph idx="2" type="pic"/>
          </p:nvPr>
        </p:nvSpPr>
        <p:spPr>
          <a:xfrm>
            <a:off x="10213939" y="0"/>
            <a:ext cx="1600000" cy="1263600"/>
          </a:xfrm>
          <a:prstGeom prst="rect">
            <a:avLst/>
          </a:prstGeom>
          <a:noFill/>
          <a:ln>
            <a:noFill/>
          </a:ln>
        </p:spPr>
      </p:sp>
      <p:sp>
        <p:nvSpPr>
          <p:cNvPr id="1105" name="Google Shape;1105;p95"/>
          <p:cNvSpPr txBox="1"/>
          <p:nvPr/>
        </p:nvSpPr>
        <p:spPr>
          <a:xfrm>
            <a:off x="4251600" y="1382400"/>
            <a:ext cx="3671999"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u="none" cap="none" strike="noStrike">
                <a:solidFill>
                  <a:schemeClr val="dk1"/>
                </a:solidFill>
                <a:latin typeface="Arial"/>
                <a:ea typeface="Arial"/>
                <a:cs typeface="Arial"/>
                <a:sym typeface="Arial"/>
              </a:rPr>
              <a:t>Solutions</a:t>
            </a:r>
            <a:endParaRPr/>
          </a:p>
        </p:txBody>
      </p:sp>
      <p:sp>
        <p:nvSpPr>
          <p:cNvPr id="1106" name="Google Shape;1106;p95"/>
          <p:cNvSpPr txBox="1"/>
          <p:nvPr/>
        </p:nvSpPr>
        <p:spPr>
          <a:xfrm>
            <a:off x="360000" y="1382400"/>
            <a:ext cx="3671999"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a:solidFill>
                  <a:schemeClr val="dk1"/>
                </a:solidFill>
                <a:latin typeface="Arial"/>
                <a:ea typeface="Arial"/>
                <a:cs typeface="Arial"/>
                <a:sym typeface="Arial"/>
              </a:rPr>
              <a:t>Challenges</a:t>
            </a:r>
            <a:endParaRPr/>
          </a:p>
        </p:txBody>
      </p:sp>
      <p:sp>
        <p:nvSpPr>
          <p:cNvPr id="1107" name="Google Shape;1107;p95"/>
          <p:cNvSpPr txBox="1"/>
          <p:nvPr/>
        </p:nvSpPr>
        <p:spPr>
          <a:xfrm>
            <a:off x="8143200" y="1382103"/>
            <a:ext cx="3492000"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a:solidFill>
                  <a:schemeClr val="dk1"/>
                </a:solidFill>
                <a:latin typeface="Arial"/>
                <a:ea typeface="Arial"/>
                <a:cs typeface="Arial"/>
                <a:sym typeface="Arial"/>
              </a:rPr>
              <a:t>Outcomes</a:t>
            </a:r>
            <a:endParaRPr/>
          </a:p>
        </p:txBody>
      </p:sp>
      <p:cxnSp>
        <p:nvCxnSpPr>
          <p:cNvPr id="1108" name="Google Shape;1108;p95"/>
          <p:cNvCxnSpPr/>
          <p:nvPr/>
        </p:nvCxnSpPr>
        <p:spPr>
          <a:xfrm>
            <a:off x="360000" y="1900800"/>
            <a:ext cx="3672000" cy="0"/>
          </a:xfrm>
          <a:prstGeom prst="straightConnector1">
            <a:avLst/>
          </a:prstGeom>
          <a:noFill/>
          <a:ln cap="flat" cmpd="sng" w="12700">
            <a:solidFill>
              <a:srgbClr val="B7B5BB"/>
            </a:solidFill>
            <a:prstDash val="solid"/>
            <a:miter lim="800000"/>
            <a:headEnd len="sm" w="sm" type="none"/>
            <a:tailEnd len="sm" w="sm" type="none"/>
          </a:ln>
        </p:spPr>
      </p:cxnSp>
      <p:cxnSp>
        <p:nvCxnSpPr>
          <p:cNvPr id="1109" name="Google Shape;1109;p95"/>
          <p:cNvCxnSpPr/>
          <p:nvPr/>
        </p:nvCxnSpPr>
        <p:spPr>
          <a:xfrm>
            <a:off x="4251600" y="1900800"/>
            <a:ext cx="3672000" cy="0"/>
          </a:xfrm>
          <a:prstGeom prst="straightConnector1">
            <a:avLst/>
          </a:prstGeom>
          <a:noFill/>
          <a:ln cap="flat" cmpd="sng" w="12700">
            <a:solidFill>
              <a:srgbClr val="B7B5BB"/>
            </a:solidFill>
            <a:prstDash val="solid"/>
            <a:miter lim="800000"/>
            <a:headEnd len="sm" w="sm" type="none"/>
            <a:tailEnd len="sm" w="sm" type="none"/>
          </a:ln>
        </p:spPr>
      </p:cxnSp>
      <p:cxnSp>
        <p:nvCxnSpPr>
          <p:cNvPr id="1110" name="Google Shape;1110;p95"/>
          <p:cNvCxnSpPr/>
          <p:nvPr/>
        </p:nvCxnSpPr>
        <p:spPr>
          <a:xfrm>
            <a:off x="8143200" y="1900800"/>
            <a:ext cx="3492000" cy="0"/>
          </a:xfrm>
          <a:prstGeom prst="straightConnector1">
            <a:avLst/>
          </a:prstGeom>
          <a:noFill/>
          <a:ln cap="flat" cmpd="sng" w="12700">
            <a:solidFill>
              <a:srgbClr val="B7B5BB"/>
            </a:solidFill>
            <a:prstDash val="solid"/>
            <a:miter lim="800000"/>
            <a:headEnd len="sm" w="sm" type="none"/>
            <a:tailEnd len="sm" w="sm" type="none"/>
          </a:ln>
        </p:spPr>
      </p:cxnSp>
      <p:sp>
        <p:nvSpPr>
          <p:cNvPr id="1111" name="Google Shape;1111;p95"/>
          <p:cNvSpPr txBox="1"/>
          <p:nvPr>
            <p:ph idx="1" type="body"/>
          </p:nvPr>
        </p:nvSpPr>
        <p:spPr>
          <a:xfrm>
            <a:off x="4251600" y="2102400"/>
            <a:ext cx="3675600" cy="3520794"/>
          </a:xfrm>
          <a:prstGeom prst="rect">
            <a:avLst/>
          </a:prstGeom>
          <a:noFill/>
          <a:ln>
            <a:noFill/>
          </a:ln>
        </p:spPr>
        <p:txBody>
          <a:bodyPr anchorCtr="0" anchor="t" bIns="0" lIns="0" spcFirstLastPara="1" rIns="0" wrap="square" tIns="0">
            <a:normAutofit/>
          </a:bodyPr>
          <a:lstStyle>
            <a:lvl1pPr indent="-317500" lvl="0" marL="457200" algn="l">
              <a:lnSpc>
                <a:spcPct val="110000"/>
              </a:lnSpc>
              <a:spcBef>
                <a:spcPts val="0"/>
              </a:spcBef>
              <a:spcAft>
                <a:spcPts val="0"/>
              </a:spcAft>
              <a:buSzPts val="1400"/>
              <a:buFont typeface="NTR"/>
              <a:buChar char="\"/>
              <a:defRPr sz="1400">
                <a:solidFill>
                  <a:schemeClr val="dk1"/>
                </a:solidFill>
              </a:defRPr>
            </a:lvl1pPr>
            <a:lvl2pPr indent="-228600" lvl="1" marL="914400" algn="l">
              <a:lnSpc>
                <a:spcPct val="110000"/>
              </a:lnSpc>
              <a:spcBef>
                <a:spcPts val="1200"/>
              </a:spcBef>
              <a:spcAft>
                <a:spcPts val="0"/>
              </a:spcAft>
              <a:buSzPts val="1400"/>
              <a:buNone/>
              <a:defRPr sz="1400">
                <a:solidFill>
                  <a:schemeClr val="dk1"/>
                </a:solidFill>
              </a:defRPr>
            </a:lvl2pPr>
            <a:lvl3pPr indent="-228600" lvl="2" marL="1371600" algn="l">
              <a:lnSpc>
                <a:spcPct val="120000"/>
              </a:lnSpc>
              <a:spcBef>
                <a:spcPts val="12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2" name="Google Shape;1112;p95"/>
          <p:cNvSpPr txBox="1"/>
          <p:nvPr>
            <p:ph idx="3" type="body"/>
          </p:nvPr>
        </p:nvSpPr>
        <p:spPr>
          <a:xfrm>
            <a:off x="8135999" y="2102400"/>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3" name="Google Shape;1113;p95"/>
          <p:cNvSpPr txBox="1"/>
          <p:nvPr>
            <p:ph idx="4" type="body"/>
          </p:nvPr>
        </p:nvSpPr>
        <p:spPr>
          <a:xfrm>
            <a:off x="8136000" y="2484000"/>
            <a:ext cx="3492000" cy="360000"/>
          </a:xfrm>
          <a:prstGeom prst="rect">
            <a:avLst/>
          </a:prstGeom>
          <a:solidFill>
            <a:schemeClr val="lt1"/>
          </a:solidFill>
          <a:ln>
            <a:noFill/>
          </a:ln>
          <a:effectLst>
            <a:outerShdw rotWithShape="0" algn="t" dir="5400000" dist="12700">
              <a:srgbClr val="B7B5BB"/>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rgbClr val="382F4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4" name="Google Shape;1114;p95"/>
          <p:cNvSpPr txBox="1"/>
          <p:nvPr>
            <p:ph idx="5" type="body"/>
          </p:nvPr>
        </p:nvSpPr>
        <p:spPr>
          <a:xfrm>
            <a:off x="358775" y="2101851"/>
            <a:ext cx="3675600" cy="3520789"/>
          </a:xfrm>
          <a:prstGeom prst="rect">
            <a:avLst/>
          </a:prstGeom>
          <a:noFill/>
          <a:ln>
            <a:noFill/>
          </a:ln>
        </p:spPr>
        <p:txBody>
          <a:bodyPr anchorCtr="0" anchor="t" bIns="0" lIns="0" spcFirstLastPara="1" rIns="0" wrap="square" tIns="0">
            <a:normAutofit/>
          </a:bodyPr>
          <a:lstStyle>
            <a:lvl1pPr indent="-317500" lvl="0" marL="457200" algn="l">
              <a:lnSpc>
                <a:spcPct val="110000"/>
              </a:lnSpc>
              <a:spcBef>
                <a:spcPts val="0"/>
              </a:spcBef>
              <a:spcAft>
                <a:spcPts val="0"/>
              </a:spcAft>
              <a:buSzPts val="1400"/>
              <a:buFont typeface="NTR"/>
              <a:buChar char="\"/>
              <a:defRPr sz="1400">
                <a:solidFill>
                  <a:schemeClr val="dk1"/>
                </a:solidFill>
              </a:defRPr>
            </a:lvl1pPr>
            <a:lvl2pPr indent="-317500" lvl="1" marL="914400" algn="l">
              <a:lnSpc>
                <a:spcPct val="110000"/>
              </a:lnSpc>
              <a:spcBef>
                <a:spcPts val="1200"/>
              </a:spcBef>
              <a:spcAft>
                <a:spcPts val="0"/>
              </a:spcAft>
              <a:buSzPts val="1400"/>
              <a:buChar char="-"/>
              <a:defRPr sz="1400">
                <a:solidFill>
                  <a:schemeClr val="dk1"/>
                </a:solidFill>
              </a:defRPr>
            </a:lvl2pPr>
            <a:lvl3pPr indent="-228600" lvl="2" marL="1371600" algn="l">
              <a:lnSpc>
                <a:spcPct val="110000"/>
              </a:lnSpc>
              <a:spcBef>
                <a:spcPts val="1200"/>
              </a:spcBef>
              <a:spcAft>
                <a:spcPts val="0"/>
              </a:spcAft>
              <a:buSzPts val="1400"/>
              <a:buNone/>
              <a:defRPr sz="1400">
                <a:solidFill>
                  <a:schemeClr val="dk1"/>
                </a:solidFill>
              </a:defRPr>
            </a:lvl3pPr>
            <a:lvl4pPr indent="-317500" lvl="3" marL="1828800" algn="l">
              <a:lnSpc>
                <a:spcPct val="110000"/>
              </a:lnSpc>
              <a:spcBef>
                <a:spcPts val="1200"/>
              </a:spcBef>
              <a:spcAft>
                <a:spcPts val="0"/>
              </a:spcAft>
              <a:buSzPts val="1400"/>
              <a:buChar char="•"/>
              <a:defRPr sz="1400">
                <a:solidFill>
                  <a:schemeClr val="dk1"/>
                </a:solidFill>
              </a:defRPr>
            </a:lvl4pPr>
            <a:lvl5pPr indent="-317500" lvl="4" marL="2286000" algn="l">
              <a:lnSpc>
                <a:spcPct val="110000"/>
              </a:lnSpc>
              <a:spcBef>
                <a:spcPts val="1200"/>
              </a:spcBef>
              <a:spcAft>
                <a:spcPts val="0"/>
              </a:spcAft>
              <a:buSzPts val="1400"/>
              <a:buChar char="•"/>
              <a:defRPr sz="1400">
                <a:solidFill>
                  <a:schemeClr val="dk1"/>
                </a:solidFill>
              </a:defRPr>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5" name="Google Shape;1115;p95"/>
          <p:cNvSpPr txBox="1"/>
          <p:nvPr>
            <p:ph idx="6" type="body"/>
          </p:nvPr>
        </p:nvSpPr>
        <p:spPr>
          <a:xfrm>
            <a:off x="8135999" y="3025774"/>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6" name="Google Shape;1116;p95"/>
          <p:cNvSpPr txBox="1"/>
          <p:nvPr>
            <p:ph idx="7" type="body"/>
          </p:nvPr>
        </p:nvSpPr>
        <p:spPr>
          <a:xfrm>
            <a:off x="8136000" y="3407374"/>
            <a:ext cx="3492000" cy="360000"/>
          </a:xfrm>
          <a:prstGeom prst="rect">
            <a:avLst/>
          </a:prstGeom>
          <a:solidFill>
            <a:schemeClr val="lt1"/>
          </a:solidFill>
          <a:ln>
            <a:noFill/>
          </a:ln>
          <a:effectLst>
            <a:outerShdw rotWithShape="0" algn="t" dir="5400000" dist="12700">
              <a:srgbClr val="B7B5BB"/>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rgbClr val="382F4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7" name="Google Shape;1117;p95"/>
          <p:cNvSpPr txBox="1"/>
          <p:nvPr>
            <p:ph idx="8" type="body"/>
          </p:nvPr>
        </p:nvSpPr>
        <p:spPr>
          <a:xfrm>
            <a:off x="8135999" y="3949498"/>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8" name="Google Shape;1118;p95"/>
          <p:cNvSpPr txBox="1"/>
          <p:nvPr>
            <p:ph idx="9" type="body"/>
          </p:nvPr>
        </p:nvSpPr>
        <p:spPr>
          <a:xfrm>
            <a:off x="8136000" y="4331098"/>
            <a:ext cx="3492000" cy="360000"/>
          </a:xfrm>
          <a:prstGeom prst="rect">
            <a:avLst/>
          </a:prstGeom>
          <a:solidFill>
            <a:schemeClr val="lt1"/>
          </a:solidFill>
          <a:ln>
            <a:noFill/>
          </a:ln>
          <a:effectLst>
            <a:outerShdw rotWithShape="0" algn="t" dir="5400000" dist="12700">
              <a:srgbClr val="B7B5BB"/>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rgbClr val="382F4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19" name="Google Shape;1119;p95"/>
          <p:cNvSpPr txBox="1"/>
          <p:nvPr>
            <p:ph idx="13" type="body"/>
          </p:nvPr>
        </p:nvSpPr>
        <p:spPr>
          <a:xfrm>
            <a:off x="8135999" y="4885768"/>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0" name="Google Shape;1120;p95"/>
          <p:cNvSpPr txBox="1"/>
          <p:nvPr>
            <p:ph idx="14" type="body"/>
          </p:nvPr>
        </p:nvSpPr>
        <p:spPr>
          <a:xfrm>
            <a:off x="8136000" y="5267368"/>
            <a:ext cx="3492000" cy="360000"/>
          </a:xfrm>
          <a:prstGeom prst="rect">
            <a:avLst/>
          </a:prstGeom>
          <a:solidFill>
            <a:schemeClr val="lt1"/>
          </a:solid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rgbClr val="382F4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1" name="Google Shape;1121;p95"/>
          <p:cNvSpPr txBox="1"/>
          <p:nvPr>
            <p:ph idx="15" type="body"/>
          </p:nvPr>
        </p:nvSpPr>
        <p:spPr>
          <a:xfrm>
            <a:off x="1706400" y="5824538"/>
            <a:ext cx="4428000" cy="504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200"/>
              </a:spcBef>
              <a:spcAft>
                <a:spcPts val="0"/>
              </a:spcAft>
              <a:buSzPts val="1200"/>
              <a:buNone/>
              <a:defRPr b="1" sz="1200">
                <a:solidFill>
                  <a:schemeClr val="dk1"/>
                </a:solidFill>
              </a:defRPr>
            </a:lvl1pPr>
            <a:lvl2pPr indent="-228600" lvl="1" marL="914400" algn="l">
              <a:lnSpc>
                <a:spcPct val="120000"/>
              </a:lnSpc>
              <a:spcBef>
                <a:spcPts val="500"/>
              </a:spcBef>
              <a:spcAft>
                <a:spcPts val="0"/>
              </a:spcAft>
              <a:buSzPts val="1200"/>
              <a:buNone/>
              <a:defRPr b="1" sz="1200">
                <a:solidFill>
                  <a:schemeClr val="dk1"/>
                </a:solidFill>
              </a:defRPr>
            </a:lvl2pPr>
            <a:lvl3pPr indent="-228600" lvl="2" marL="1371600" algn="l">
              <a:lnSpc>
                <a:spcPct val="120000"/>
              </a:lnSpc>
              <a:spcBef>
                <a:spcPts val="500"/>
              </a:spcBef>
              <a:spcAft>
                <a:spcPts val="0"/>
              </a:spcAft>
              <a:buSzPts val="1200"/>
              <a:buFont typeface="Arial"/>
              <a:buNone/>
              <a:defRPr b="1" sz="1200">
                <a:solidFill>
                  <a:schemeClr val="dk1"/>
                </a:solidFill>
              </a:defRPr>
            </a:lvl3pPr>
            <a:lvl4pPr indent="-228600" lvl="3" marL="1828800" algn="l">
              <a:lnSpc>
                <a:spcPct val="120000"/>
              </a:lnSpc>
              <a:spcBef>
                <a:spcPts val="500"/>
              </a:spcBef>
              <a:spcAft>
                <a:spcPts val="0"/>
              </a:spcAft>
              <a:buSzPts val="1200"/>
              <a:buNone/>
              <a:defRPr b="1" sz="1200">
                <a:solidFill>
                  <a:schemeClr val="dk1"/>
                </a:solidFill>
              </a:defRPr>
            </a:lvl4pPr>
            <a:lvl5pPr indent="-228600" lvl="4" marL="2286000" algn="l">
              <a:lnSpc>
                <a:spcPct val="120000"/>
              </a:lnSpc>
              <a:spcBef>
                <a:spcPts val="500"/>
              </a:spcBef>
              <a:spcAft>
                <a:spcPts val="0"/>
              </a:spcAft>
              <a:buSzPts val="1200"/>
              <a:buNone/>
              <a:defRPr b="1" sz="1200">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2" name="Google Shape;1122;p95"/>
          <p:cNvSpPr txBox="1"/>
          <p:nvPr>
            <p:ph idx="16" type="body"/>
          </p:nvPr>
        </p:nvSpPr>
        <p:spPr>
          <a:xfrm>
            <a:off x="7594994" y="5824538"/>
            <a:ext cx="4237006" cy="504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200"/>
              </a:spcBef>
              <a:spcAft>
                <a:spcPts val="0"/>
              </a:spcAft>
              <a:buSzPts val="1200"/>
              <a:buNone/>
              <a:defRPr b="1" sz="1200">
                <a:solidFill>
                  <a:schemeClr val="dk1"/>
                </a:solidFill>
              </a:defRPr>
            </a:lvl1pPr>
            <a:lvl2pPr indent="-228600" lvl="1" marL="914400" algn="l">
              <a:lnSpc>
                <a:spcPct val="120000"/>
              </a:lnSpc>
              <a:spcBef>
                <a:spcPts val="500"/>
              </a:spcBef>
              <a:spcAft>
                <a:spcPts val="0"/>
              </a:spcAft>
              <a:buSzPts val="1200"/>
              <a:buNone/>
              <a:defRPr b="1" sz="1200">
                <a:solidFill>
                  <a:schemeClr val="dk1"/>
                </a:solidFill>
              </a:defRPr>
            </a:lvl2pPr>
            <a:lvl3pPr indent="-228600" lvl="2" marL="1371600" algn="l">
              <a:lnSpc>
                <a:spcPct val="120000"/>
              </a:lnSpc>
              <a:spcBef>
                <a:spcPts val="500"/>
              </a:spcBef>
              <a:spcAft>
                <a:spcPts val="0"/>
              </a:spcAft>
              <a:buSzPts val="1200"/>
              <a:buFont typeface="Arial"/>
              <a:buNone/>
              <a:defRPr b="1" sz="1200">
                <a:solidFill>
                  <a:schemeClr val="dk1"/>
                </a:solidFill>
              </a:defRPr>
            </a:lvl3pPr>
            <a:lvl4pPr indent="-228600" lvl="3" marL="1828800" algn="l">
              <a:lnSpc>
                <a:spcPct val="120000"/>
              </a:lnSpc>
              <a:spcBef>
                <a:spcPts val="500"/>
              </a:spcBef>
              <a:spcAft>
                <a:spcPts val="0"/>
              </a:spcAft>
              <a:buSzPts val="1200"/>
              <a:buNone/>
              <a:defRPr b="1" sz="1200">
                <a:solidFill>
                  <a:schemeClr val="dk1"/>
                </a:solidFill>
              </a:defRPr>
            </a:lvl4pPr>
            <a:lvl5pPr indent="-228600" lvl="4" marL="2286000" algn="l">
              <a:lnSpc>
                <a:spcPct val="120000"/>
              </a:lnSpc>
              <a:spcBef>
                <a:spcPts val="500"/>
              </a:spcBef>
              <a:spcAft>
                <a:spcPts val="0"/>
              </a:spcAft>
              <a:buSzPts val="1200"/>
              <a:buNone/>
              <a:defRPr b="1" sz="1200">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3" name="Google Shape;1123;p95"/>
          <p:cNvSpPr txBox="1"/>
          <p:nvPr>
            <p:ph idx="17" type="body"/>
          </p:nvPr>
        </p:nvSpPr>
        <p:spPr>
          <a:xfrm>
            <a:off x="0" y="5824538"/>
            <a:ext cx="1706400" cy="504000"/>
          </a:xfrm>
          <a:prstGeom prst="rect">
            <a:avLst/>
          </a:prstGeom>
          <a:noFill/>
          <a:ln>
            <a:noFill/>
          </a:ln>
        </p:spPr>
        <p:txBody>
          <a:bodyPr anchorCtr="0" anchor="ctr" bIns="0" lIns="0" spcFirstLastPara="1" rIns="72000" wrap="square" tIns="0">
            <a:normAutofit/>
          </a:bodyPr>
          <a:lstStyle>
            <a:lvl1pPr indent="-228600" lvl="0" marL="457200" algn="r">
              <a:lnSpc>
                <a:spcPct val="120000"/>
              </a:lnSpc>
              <a:spcBef>
                <a:spcPts val="1200"/>
              </a:spcBef>
              <a:spcAft>
                <a:spcPts val="0"/>
              </a:spcAft>
              <a:buSzPts val="1200"/>
              <a:buNone/>
              <a:defRPr sz="12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24" name="Google Shape;1124;p95"/>
          <p:cNvSpPr txBox="1"/>
          <p:nvPr>
            <p:ph idx="18" type="body"/>
          </p:nvPr>
        </p:nvSpPr>
        <p:spPr>
          <a:xfrm>
            <a:off x="6134398" y="5824538"/>
            <a:ext cx="1460183" cy="504000"/>
          </a:xfrm>
          <a:prstGeom prst="rect">
            <a:avLst/>
          </a:prstGeom>
          <a:noFill/>
          <a:ln>
            <a:noFill/>
          </a:ln>
        </p:spPr>
        <p:txBody>
          <a:bodyPr anchorCtr="0" anchor="ctr" bIns="0" lIns="0" spcFirstLastPara="1" rIns="72000" wrap="square" tIns="0">
            <a:normAutofit/>
          </a:bodyPr>
          <a:lstStyle>
            <a:lvl1pPr indent="-228600" lvl="0" marL="457200" algn="r">
              <a:lnSpc>
                <a:spcPct val="120000"/>
              </a:lnSpc>
              <a:spcBef>
                <a:spcPts val="1200"/>
              </a:spcBef>
              <a:spcAft>
                <a:spcPts val="0"/>
              </a:spcAft>
              <a:buSzPts val="1200"/>
              <a:buNone/>
              <a:defRPr sz="12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Study Light">
  <p:cSld name="Case Study Light">
    <p:bg>
      <p:bgPr>
        <a:solidFill>
          <a:schemeClr val="lt1"/>
        </a:solidFill>
      </p:bgPr>
    </p:bg>
    <p:spTree>
      <p:nvGrpSpPr>
        <p:cNvPr id="1125" name="Shape 1125"/>
        <p:cNvGrpSpPr/>
        <p:nvPr/>
      </p:nvGrpSpPr>
      <p:grpSpPr>
        <a:xfrm>
          <a:off x="0" y="0"/>
          <a:ext cx="0" cy="0"/>
          <a:chOff x="0" y="0"/>
          <a:chExt cx="0" cy="0"/>
        </a:xfrm>
      </p:grpSpPr>
      <p:sp>
        <p:nvSpPr>
          <p:cNvPr id="1126" name="Google Shape;1126;p96"/>
          <p:cNvSpPr txBox="1"/>
          <p:nvPr>
            <p:ph type="title"/>
          </p:nvPr>
        </p:nvSpPr>
        <p:spPr>
          <a:xfrm>
            <a:off x="360000" y="0"/>
            <a:ext cx="9648000" cy="126360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Clr>
                <a:schemeClr val="dk1"/>
              </a:buClr>
              <a:buSzPts val="2400"/>
              <a:buFont typeface="Arial Black"/>
              <a:buNone/>
              <a:defRPr b="1" i="0" sz="2400">
                <a:solidFill>
                  <a:schemeClr val="dk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27" name="Google Shape;1127;p96"/>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128" name="Google Shape;1128;p96"/>
          <p:cNvSpPr/>
          <p:nvPr>
            <p:ph idx="2" type="pic"/>
          </p:nvPr>
        </p:nvSpPr>
        <p:spPr>
          <a:xfrm>
            <a:off x="10213939" y="0"/>
            <a:ext cx="1600000" cy="1263600"/>
          </a:xfrm>
          <a:prstGeom prst="rect">
            <a:avLst/>
          </a:prstGeom>
          <a:noFill/>
          <a:ln>
            <a:noFill/>
          </a:ln>
        </p:spPr>
      </p:sp>
      <p:sp>
        <p:nvSpPr>
          <p:cNvPr id="1129" name="Google Shape;1129;p96"/>
          <p:cNvSpPr/>
          <p:nvPr/>
        </p:nvSpPr>
        <p:spPr>
          <a:xfrm>
            <a:off x="1" y="1260000"/>
            <a:ext cx="11833200" cy="5047200"/>
          </a:xfrm>
          <a:prstGeom prst="rect">
            <a:avLst/>
          </a:prstGeom>
          <a:solidFill>
            <a:srgbClr val="382F41"/>
          </a:solidFill>
          <a:ln>
            <a:noFill/>
          </a:ln>
        </p:spPr>
        <p:txBody>
          <a:bodyPr anchorCtr="0" anchor="ctr" bIns="45700" lIns="90000"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30" name="Google Shape;1130;p96"/>
          <p:cNvSpPr txBox="1"/>
          <p:nvPr/>
        </p:nvSpPr>
        <p:spPr>
          <a:xfrm>
            <a:off x="4251600" y="1382400"/>
            <a:ext cx="3671999"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u="none" cap="none" strike="noStrike">
                <a:solidFill>
                  <a:schemeClr val="lt1"/>
                </a:solidFill>
                <a:latin typeface="Arial"/>
                <a:ea typeface="Arial"/>
                <a:cs typeface="Arial"/>
                <a:sym typeface="Arial"/>
              </a:rPr>
              <a:t>Solutions</a:t>
            </a:r>
            <a:endParaRPr/>
          </a:p>
        </p:txBody>
      </p:sp>
      <p:sp>
        <p:nvSpPr>
          <p:cNvPr id="1131" name="Google Shape;1131;p96"/>
          <p:cNvSpPr txBox="1"/>
          <p:nvPr/>
        </p:nvSpPr>
        <p:spPr>
          <a:xfrm>
            <a:off x="360000" y="1382400"/>
            <a:ext cx="3671999"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a:solidFill>
                  <a:schemeClr val="lt1"/>
                </a:solidFill>
                <a:latin typeface="Arial"/>
                <a:ea typeface="Arial"/>
                <a:cs typeface="Arial"/>
                <a:sym typeface="Arial"/>
              </a:rPr>
              <a:t>Challenges</a:t>
            </a:r>
            <a:endParaRPr/>
          </a:p>
        </p:txBody>
      </p:sp>
      <p:sp>
        <p:nvSpPr>
          <p:cNvPr id="1132" name="Google Shape;1132;p96"/>
          <p:cNvSpPr txBox="1"/>
          <p:nvPr/>
        </p:nvSpPr>
        <p:spPr>
          <a:xfrm>
            <a:off x="8143200" y="1382103"/>
            <a:ext cx="3492000" cy="540000"/>
          </a:xfrm>
          <a:prstGeom prst="rect">
            <a:avLst/>
          </a:prstGeom>
          <a:noFill/>
          <a:ln>
            <a:noFill/>
          </a:ln>
        </p:spPr>
        <p:txBody>
          <a:bodyPr anchorCtr="0" anchor="ctr" bIns="72000" lIns="0" spcFirstLastPara="1" rIns="0" wrap="square" tIns="0">
            <a:noAutofit/>
          </a:bodyPr>
          <a:lstStyle/>
          <a:p>
            <a:pPr indent="0" lvl="0" marL="0" marR="0" rtl="0" algn="l">
              <a:lnSpc>
                <a:spcPct val="100000"/>
              </a:lnSpc>
              <a:spcBef>
                <a:spcPts val="0"/>
              </a:spcBef>
              <a:spcAft>
                <a:spcPts val="0"/>
              </a:spcAft>
              <a:buClr>
                <a:srgbClr val="D22613"/>
              </a:buClr>
              <a:buSzPts val="1800"/>
              <a:buFont typeface="Open Sans"/>
              <a:buNone/>
            </a:pPr>
            <a:r>
              <a:rPr b="1" lang="en-US" sz="1800">
                <a:solidFill>
                  <a:schemeClr val="lt1"/>
                </a:solidFill>
                <a:latin typeface="Arial"/>
                <a:ea typeface="Arial"/>
                <a:cs typeface="Arial"/>
                <a:sym typeface="Arial"/>
              </a:rPr>
              <a:t>Outcomes</a:t>
            </a:r>
            <a:endParaRPr/>
          </a:p>
        </p:txBody>
      </p:sp>
      <p:cxnSp>
        <p:nvCxnSpPr>
          <p:cNvPr id="1133" name="Google Shape;1133;p96"/>
          <p:cNvCxnSpPr/>
          <p:nvPr/>
        </p:nvCxnSpPr>
        <p:spPr>
          <a:xfrm>
            <a:off x="360000" y="1900800"/>
            <a:ext cx="3672000" cy="0"/>
          </a:xfrm>
          <a:prstGeom prst="straightConnector1">
            <a:avLst/>
          </a:prstGeom>
          <a:noFill/>
          <a:ln cap="flat" cmpd="sng" w="12700">
            <a:solidFill>
              <a:srgbClr val="594B67"/>
            </a:solidFill>
            <a:prstDash val="solid"/>
            <a:miter lim="800000"/>
            <a:headEnd len="sm" w="sm" type="none"/>
            <a:tailEnd len="sm" w="sm" type="none"/>
          </a:ln>
        </p:spPr>
      </p:cxnSp>
      <p:cxnSp>
        <p:nvCxnSpPr>
          <p:cNvPr id="1134" name="Google Shape;1134;p96"/>
          <p:cNvCxnSpPr/>
          <p:nvPr/>
        </p:nvCxnSpPr>
        <p:spPr>
          <a:xfrm>
            <a:off x="4251600" y="1900800"/>
            <a:ext cx="3672000" cy="0"/>
          </a:xfrm>
          <a:prstGeom prst="straightConnector1">
            <a:avLst/>
          </a:prstGeom>
          <a:noFill/>
          <a:ln cap="flat" cmpd="sng" w="12700">
            <a:solidFill>
              <a:srgbClr val="594B67"/>
            </a:solidFill>
            <a:prstDash val="solid"/>
            <a:miter lim="800000"/>
            <a:headEnd len="sm" w="sm" type="none"/>
            <a:tailEnd len="sm" w="sm" type="none"/>
          </a:ln>
        </p:spPr>
      </p:cxnSp>
      <p:cxnSp>
        <p:nvCxnSpPr>
          <p:cNvPr id="1135" name="Google Shape;1135;p96"/>
          <p:cNvCxnSpPr/>
          <p:nvPr/>
        </p:nvCxnSpPr>
        <p:spPr>
          <a:xfrm>
            <a:off x="8143200" y="1900800"/>
            <a:ext cx="3492000" cy="0"/>
          </a:xfrm>
          <a:prstGeom prst="straightConnector1">
            <a:avLst/>
          </a:prstGeom>
          <a:noFill/>
          <a:ln cap="flat" cmpd="sng" w="12700">
            <a:solidFill>
              <a:srgbClr val="594B67"/>
            </a:solidFill>
            <a:prstDash val="solid"/>
            <a:miter lim="800000"/>
            <a:headEnd len="sm" w="sm" type="none"/>
            <a:tailEnd len="sm" w="sm" type="none"/>
          </a:ln>
        </p:spPr>
      </p:cxnSp>
      <p:sp>
        <p:nvSpPr>
          <p:cNvPr id="1136" name="Google Shape;1136;p96"/>
          <p:cNvSpPr txBox="1"/>
          <p:nvPr>
            <p:ph idx="1" type="body"/>
          </p:nvPr>
        </p:nvSpPr>
        <p:spPr>
          <a:xfrm>
            <a:off x="4251600" y="2102400"/>
            <a:ext cx="3675600" cy="3520794"/>
          </a:xfrm>
          <a:prstGeom prst="rect">
            <a:avLst/>
          </a:prstGeom>
          <a:noFill/>
          <a:ln>
            <a:noFill/>
          </a:ln>
        </p:spPr>
        <p:txBody>
          <a:bodyPr anchorCtr="0" anchor="t" bIns="0" lIns="0" spcFirstLastPara="1" rIns="0" wrap="square" tIns="0">
            <a:normAutofit/>
          </a:bodyPr>
          <a:lstStyle>
            <a:lvl1pPr indent="-317500" lvl="0" marL="457200" algn="l">
              <a:lnSpc>
                <a:spcPct val="110000"/>
              </a:lnSpc>
              <a:spcBef>
                <a:spcPts val="0"/>
              </a:spcBef>
              <a:spcAft>
                <a:spcPts val="0"/>
              </a:spcAft>
              <a:buSzPts val="1400"/>
              <a:buFont typeface="NTR"/>
              <a:buChar char="\"/>
              <a:defRPr sz="1400">
                <a:solidFill>
                  <a:schemeClr val="lt1"/>
                </a:solidFill>
              </a:defRPr>
            </a:lvl1pPr>
            <a:lvl2pPr indent="-228600" lvl="1" marL="914400" algn="l">
              <a:lnSpc>
                <a:spcPct val="110000"/>
              </a:lnSpc>
              <a:spcBef>
                <a:spcPts val="1200"/>
              </a:spcBef>
              <a:spcAft>
                <a:spcPts val="0"/>
              </a:spcAft>
              <a:buSzPts val="1400"/>
              <a:buNone/>
              <a:defRPr sz="1400">
                <a:solidFill>
                  <a:schemeClr val="dk1"/>
                </a:solidFill>
              </a:defRPr>
            </a:lvl2pPr>
            <a:lvl3pPr indent="-228600" lvl="2" marL="1371600" algn="l">
              <a:lnSpc>
                <a:spcPct val="120000"/>
              </a:lnSpc>
              <a:spcBef>
                <a:spcPts val="12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7" name="Google Shape;1137;p96"/>
          <p:cNvSpPr txBox="1"/>
          <p:nvPr>
            <p:ph idx="3" type="body"/>
          </p:nvPr>
        </p:nvSpPr>
        <p:spPr>
          <a:xfrm>
            <a:off x="8135999" y="2102400"/>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8" name="Google Shape;1138;p96"/>
          <p:cNvSpPr txBox="1"/>
          <p:nvPr>
            <p:ph idx="4" type="body"/>
          </p:nvPr>
        </p:nvSpPr>
        <p:spPr>
          <a:xfrm>
            <a:off x="8136000" y="2484000"/>
            <a:ext cx="3492000" cy="360000"/>
          </a:xfrm>
          <a:prstGeom prst="rect">
            <a:avLst/>
          </a:prstGeom>
          <a:solidFill>
            <a:srgbClr val="382F41"/>
          </a:solidFill>
          <a:ln>
            <a:noFill/>
          </a:ln>
          <a:effectLst>
            <a:outerShdw rotWithShape="0" algn="t" dir="5400000" dist="12700">
              <a:srgbClr val="594B67"/>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chemeClr val="lt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39" name="Google Shape;1139;p96"/>
          <p:cNvSpPr txBox="1"/>
          <p:nvPr>
            <p:ph idx="5" type="body"/>
          </p:nvPr>
        </p:nvSpPr>
        <p:spPr>
          <a:xfrm>
            <a:off x="358775" y="2101851"/>
            <a:ext cx="3675600" cy="3520789"/>
          </a:xfrm>
          <a:prstGeom prst="rect">
            <a:avLst/>
          </a:prstGeom>
          <a:noFill/>
          <a:ln>
            <a:noFill/>
          </a:ln>
        </p:spPr>
        <p:txBody>
          <a:bodyPr anchorCtr="0" anchor="t" bIns="0" lIns="0" spcFirstLastPara="1" rIns="0" wrap="square" tIns="0">
            <a:normAutofit/>
          </a:bodyPr>
          <a:lstStyle>
            <a:lvl1pPr indent="-317500" lvl="0" marL="457200" algn="l">
              <a:lnSpc>
                <a:spcPct val="110000"/>
              </a:lnSpc>
              <a:spcBef>
                <a:spcPts val="0"/>
              </a:spcBef>
              <a:spcAft>
                <a:spcPts val="0"/>
              </a:spcAft>
              <a:buSzPts val="1400"/>
              <a:buFont typeface="NTR"/>
              <a:buChar char="\"/>
              <a:defRPr sz="1400">
                <a:solidFill>
                  <a:schemeClr val="lt1"/>
                </a:solidFill>
              </a:defRPr>
            </a:lvl1pPr>
            <a:lvl2pPr indent="-317500" lvl="1" marL="914400" algn="l">
              <a:lnSpc>
                <a:spcPct val="110000"/>
              </a:lnSpc>
              <a:spcBef>
                <a:spcPts val="1200"/>
              </a:spcBef>
              <a:spcAft>
                <a:spcPts val="0"/>
              </a:spcAft>
              <a:buSzPts val="1400"/>
              <a:buChar char="-"/>
              <a:defRPr sz="1400">
                <a:solidFill>
                  <a:schemeClr val="dk1"/>
                </a:solidFill>
              </a:defRPr>
            </a:lvl2pPr>
            <a:lvl3pPr indent="-228600" lvl="2" marL="1371600" algn="l">
              <a:lnSpc>
                <a:spcPct val="110000"/>
              </a:lnSpc>
              <a:spcBef>
                <a:spcPts val="1200"/>
              </a:spcBef>
              <a:spcAft>
                <a:spcPts val="0"/>
              </a:spcAft>
              <a:buSzPts val="1400"/>
              <a:buNone/>
              <a:defRPr sz="1400">
                <a:solidFill>
                  <a:schemeClr val="dk1"/>
                </a:solidFill>
              </a:defRPr>
            </a:lvl3pPr>
            <a:lvl4pPr indent="-317500" lvl="3" marL="1828800" algn="l">
              <a:lnSpc>
                <a:spcPct val="110000"/>
              </a:lnSpc>
              <a:spcBef>
                <a:spcPts val="1200"/>
              </a:spcBef>
              <a:spcAft>
                <a:spcPts val="0"/>
              </a:spcAft>
              <a:buSzPts val="1400"/>
              <a:buChar char="•"/>
              <a:defRPr sz="1400">
                <a:solidFill>
                  <a:schemeClr val="dk1"/>
                </a:solidFill>
              </a:defRPr>
            </a:lvl4pPr>
            <a:lvl5pPr indent="-317500" lvl="4" marL="2286000" algn="l">
              <a:lnSpc>
                <a:spcPct val="110000"/>
              </a:lnSpc>
              <a:spcBef>
                <a:spcPts val="1200"/>
              </a:spcBef>
              <a:spcAft>
                <a:spcPts val="0"/>
              </a:spcAft>
              <a:buSzPts val="1400"/>
              <a:buChar char="•"/>
              <a:defRPr sz="1400">
                <a:solidFill>
                  <a:schemeClr val="dk1"/>
                </a:solidFill>
              </a:defRPr>
            </a:lvl5pPr>
            <a:lvl6pPr indent="-342900" lvl="5" marL="2743200" algn="l">
              <a:lnSpc>
                <a:spcPct val="90000"/>
              </a:lnSpc>
              <a:spcBef>
                <a:spcPts val="12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0" name="Google Shape;1140;p96"/>
          <p:cNvSpPr txBox="1"/>
          <p:nvPr>
            <p:ph idx="6" type="body"/>
          </p:nvPr>
        </p:nvSpPr>
        <p:spPr>
          <a:xfrm>
            <a:off x="8135999" y="3025774"/>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1" name="Google Shape;1141;p96"/>
          <p:cNvSpPr txBox="1"/>
          <p:nvPr>
            <p:ph idx="7" type="body"/>
          </p:nvPr>
        </p:nvSpPr>
        <p:spPr>
          <a:xfrm>
            <a:off x="8136000" y="3407374"/>
            <a:ext cx="3492000" cy="360000"/>
          </a:xfrm>
          <a:prstGeom prst="rect">
            <a:avLst/>
          </a:prstGeom>
          <a:solidFill>
            <a:srgbClr val="382F41"/>
          </a:solidFill>
          <a:ln>
            <a:noFill/>
          </a:ln>
          <a:effectLst>
            <a:outerShdw rotWithShape="0" algn="t" dir="5400000" dist="12700">
              <a:srgbClr val="594B67"/>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chemeClr val="lt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2" name="Google Shape;1142;p96"/>
          <p:cNvSpPr txBox="1"/>
          <p:nvPr>
            <p:ph idx="8" type="body"/>
          </p:nvPr>
        </p:nvSpPr>
        <p:spPr>
          <a:xfrm>
            <a:off x="8135999" y="3949498"/>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3" name="Google Shape;1143;p96"/>
          <p:cNvSpPr txBox="1"/>
          <p:nvPr>
            <p:ph idx="9" type="body"/>
          </p:nvPr>
        </p:nvSpPr>
        <p:spPr>
          <a:xfrm>
            <a:off x="8136000" y="4331098"/>
            <a:ext cx="3492000" cy="360000"/>
          </a:xfrm>
          <a:prstGeom prst="rect">
            <a:avLst/>
          </a:prstGeom>
          <a:solidFill>
            <a:srgbClr val="382F41"/>
          </a:solidFill>
          <a:ln>
            <a:noFill/>
          </a:ln>
          <a:effectLst>
            <a:outerShdw rotWithShape="0" algn="t" dir="5400000" dist="12700">
              <a:srgbClr val="594B67"/>
            </a:outerShdw>
          </a:effectLst>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chemeClr val="lt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4" name="Google Shape;1144;p96"/>
          <p:cNvSpPr txBox="1"/>
          <p:nvPr>
            <p:ph idx="13" type="body"/>
          </p:nvPr>
        </p:nvSpPr>
        <p:spPr>
          <a:xfrm>
            <a:off x="8135999" y="4885768"/>
            <a:ext cx="3492000" cy="342000"/>
          </a:xfrm>
          <a:prstGeom prst="rect">
            <a:avLst/>
          </a:prstGeom>
          <a:noFill/>
          <a:ln>
            <a:noFill/>
          </a:ln>
        </p:spPr>
        <p:txBody>
          <a:bodyPr anchorCtr="0" anchor="b" bIns="0" lIns="0" spcFirstLastPara="1" rIns="0" wrap="square" tIns="0">
            <a:normAutofit/>
          </a:bodyPr>
          <a:lstStyle>
            <a:lvl1pPr indent="-228600" lvl="0" marL="457200" algn="l">
              <a:lnSpc>
                <a:spcPct val="120000"/>
              </a:lnSpc>
              <a:spcBef>
                <a:spcPts val="1200"/>
              </a:spcBef>
              <a:spcAft>
                <a:spcPts val="0"/>
              </a:spcAft>
              <a:buSzPts val="1800"/>
              <a:buNone/>
              <a:defRPr b="1" i="0" sz="1800">
                <a:solidFill>
                  <a:schemeClr val="accent1"/>
                </a:solidFill>
                <a:latin typeface="Arial Black"/>
                <a:ea typeface="Arial Black"/>
                <a:cs typeface="Arial Black"/>
                <a:sym typeface="Arial Black"/>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5" name="Google Shape;1145;p96"/>
          <p:cNvSpPr txBox="1"/>
          <p:nvPr>
            <p:ph idx="14" type="body"/>
          </p:nvPr>
        </p:nvSpPr>
        <p:spPr>
          <a:xfrm>
            <a:off x="8136000" y="5267368"/>
            <a:ext cx="3492000" cy="360000"/>
          </a:xfrm>
          <a:prstGeom prst="rect">
            <a:avLst/>
          </a:prstGeom>
          <a:solidFill>
            <a:srgbClr val="382F41"/>
          </a:solidFill>
          <a:ln>
            <a:noFill/>
          </a:ln>
        </p:spPr>
        <p:txBody>
          <a:bodyPr anchorCtr="0" anchor="t" bIns="0" lIns="0" spcFirstLastPara="1" rIns="0" wrap="square" tIns="0">
            <a:normAutofit/>
          </a:bodyPr>
          <a:lstStyle>
            <a:lvl1pPr indent="-228600" lvl="0" marL="457200" algn="l">
              <a:lnSpc>
                <a:spcPct val="120000"/>
              </a:lnSpc>
              <a:spcBef>
                <a:spcPts val="1200"/>
              </a:spcBef>
              <a:spcAft>
                <a:spcPts val="0"/>
              </a:spcAft>
              <a:buSzPts val="1400"/>
              <a:buNone/>
              <a:defRPr b="0" i="0" sz="1400">
                <a:solidFill>
                  <a:schemeClr val="lt1"/>
                </a:solidFill>
                <a:latin typeface="Arial"/>
                <a:ea typeface="Arial"/>
                <a:cs typeface="Arial"/>
                <a:sym typeface="Arial"/>
              </a:defRPr>
            </a:lvl1pPr>
            <a:lvl2pPr indent="-330200" lvl="1" marL="914400" algn="l">
              <a:lnSpc>
                <a:spcPct val="120000"/>
              </a:lnSpc>
              <a:spcBef>
                <a:spcPts val="500"/>
              </a:spcBef>
              <a:spcAft>
                <a:spcPts val="0"/>
              </a:spcAft>
              <a:buSzPts val="1600"/>
              <a:buChar char="-"/>
              <a:defRPr>
                <a:solidFill>
                  <a:srgbClr val="000000"/>
                </a:solidFill>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6" name="Google Shape;1146;p96"/>
          <p:cNvSpPr/>
          <p:nvPr/>
        </p:nvSpPr>
        <p:spPr>
          <a:xfrm>
            <a:off x="-1" y="5824538"/>
            <a:ext cx="11832001" cy="504000"/>
          </a:xfrm>
          <a:prstGeom prst="rect">
            <a:avLst/>
          </a:prstGeom>
          <a:solidFill>
            <a:srgbClr val="DADADC"/>
          </a:solidFill>
          <a:ln>
            <a:noFill/>
          </a:ln>
        </p:spPr>
        <p:txBody>
          <a:bodyPr anchorCtr="0" anchor="ctr" bIns="0" lIns="0" spcFirstLastPara="1" rIns="0" wrap="square" tIns="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147" name="Google Shape;1147;p96"/>
          <p:cNvSpPr txBox="1"/>
          <p:nvPr>
            <p:ph idx="15" type="body"/>
          </p:nvPr>
        </p:nvSpPr>
        <p:spPr>
          <a:xfrm>
            <a:off x="1706400" y="5824538"/>
            <a:ext cx="4428000" cy="504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200"/>
              </a:spcBef>
              <a:spcAft>
                <a:spcPts val="0"/>
              </a:spcAft>
              <a:buSzPts val="1200"/>
              <a:buNone/>
              <a:defRPr b="1" sz="1200">
                <a:solidFill>
                  <a:schemeClr val="dk1"/>
                </a:solidFill>
              </a:defRPr>
            </a:lvl1pPr>
            <a:lvl2pPr indent="-228600" lvl="1" marL="914400" algn="l">
              <a:lnSpc>
                <a:spcPct val="120000"/>
              </a:lnSpc>
              <a:spcBef>
                <a:spcPts val="500"/>
              </a:spcBef>
              <a:spcAft>
                <a:spcPts val="0"/>
              </a:spcAft>
              <a:buSzPts val="1200"/>
              <a:buNone/>
              <a:defRPr b="1" sz="1200">
                <a:solidFill>
                  <a:schemeClr val="dk1"/>
                </a:solidFill>
              </a:defRPr>
            </a:lvl2pPr>
            <a:lvl3pPr indent="-228600" lvl="2" marL="1371600" algn="l">
              <a:lnSpc>
                <a:spcPct val="120000"/>
              </a:lnSpc>
              <a:spcBef>
                <a:spcPts val="500"/>
              </a:spcBef>
              <a:spcAft>
                <a:spcPts val="0"/>
              </a:spcAft>
              <a:buSzPts val="1200"/>
              <a:buFont typeface="Arial"/>
              <a:buNone/>
              <a:defRPr b="1" sz="1200">
                <a:solidFill>
                  <a:schemeClr val="dk1"/>
                </a:solidFill>
              </a:defRPr>
            </a:lvl3pPr>
            <a:lvl4pPr indent="-228600" lvl="3" marL="1828800" algn="l">
              <a:lnSpc>
                <a:spcPct val="120000"/>
              </a:lnSpc>
              <a:spcBef>
                <a:spcPts val="500"/>
              </a:spcBef>
              <a:spcAft>
                <a:spcPts val="0"/>
              </a:spcAft>
              <a:buSzPts val="1200"/>
              <a:buNone/>
              <a:defRPr b="1" sz="1200">
                <a:solidFill>
                  <a:schemeClr val="dk1"/>
                </a:solidFill>
              </a:defRPr>
            </a:lvl4pPr>
            <a:lvl5pPr indent="-228600" lvl="4" marL="2286000" algn="l">
              <a:lnSpc>
                <a:spcPct val="120000"/>
              </a:lnSpc>
              <a:spcBef>
                <a:spcPts val="500"/>
              </a:spcBef>
              <a:spcAft>
                <a:spcPts val="0"/>
              </a:spcAft>
              <a:buSzPts val="1200"/>
              <a:buNone/>
              <a:defRPr b="1" sz="1200">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8" name="Google Shape;1148;p96"/>
          <p:cNvSpPr txBox="1"/>
          <p:nvPr>
            <p:ph idx="16" type="body"/>
          </p:nvPr>
        </p:nvSpPr>
        <p:spPr>
          <a:xfrm>
            <a:off x="7594994" y="5824538"/>
            <a:ext cx="4237006" cy="504000"/>
          </a:xfrm>
          <a:prstGeom prst="rect">
            <a:avLst/>
          </a:prstGeom>
          <a:noFill/>
          <a:ln>
            <a:noFill/>
          </a:ln>
        </p:spPr>
        <p:txBody>
          <a:bodyPr anchorCtr="0" anchor="ctr" bIns="0" lIns="0" spcFirstLastPara="1" rIns="0" wrap="square" tIns="0">
            <a:normAutofit/>
          </a:bodyPr>
          <a:lstStyle>
            <a:lvl1pPr indent="-228600" lvl="0" marL="457200" algn="l">
              <a:lnSpc>
                <a:spcPct val="120000"/>
              </a:lnSpc>
              <a:spcBef>
                <a:spcPts val="1200"/>
              </a:spcBef>
              <a:spcAft>
                <a:spcPts val="0"/>
              </a:spcAft>
              <a:buSzPts val="1200"/>
              <a:buNone/>
              <a:defRPr b="1" sz="1200">
                <a:solidFill>
                  <a:schemeClr val="dk1"/>
                </a:solidFill>
              </a:defRPr>
            </a:lvl1pPr>
            <a:lvl2pPr indent="-228600" lvl="1" marL="914400" algn="l">
              <a:lnSpc>
                <a:spcPct val="120000"/>
              </a:lnSpc>
              <a:spcBef>
                <a:spcPts val="500"/>
              </a:spcBef>
              <a:spcAft>
                <a:spcPts val="0"/>
              </a:spcAft>
              <a:buSzPts val="1200"/>
              <a:buNone/>
              <a:defRPr b="1" sz="1200">
                <a:solidFill>
                  <a:schemeClr val="dk1"/>
                </a:solidFill>
              </a:defRPr>
            </a:lvl2pPr>
            <a:lvl3pPr indent="-228600" lvl="2" marL="1371600" algn="l">
              <a:lnSpc>
                <a:spcPct val="120000"/>
              </a:lnSpc>
              <a:spcBef>
                <a:spcPts val="500"/>
              </a:spcBef>
              <a:spcAft>
                <a:spcPts val="0"/>
              </a:spcAft>
              <a:buSzPts val="1200"/>
              <a:buFont typeface="Arial"/>
              <a:buNone/>
              <a:defRPr b="1" sz="1200">
                <a:solidFill>
                  <a:schemeClr val="dk1"/>
                </a:solidFill>
              </a:defRPr>
            </a:lvl3pPr>
            <a:lvl4pPr indent="-228600" lvl="3" marL="1828800" algn="l">
              <a:lnSpc>
                <a:spcPct val="120000"/>
              </a:lnSpc>
              <a:spcBef>
                <a:spcPts val="500"/>
              </a:spcBef>
              <a:spcAft>
                <a:spcPts val="0"/>
              </a:spcAft>
              <a:buSzPts val="1200"/>
              <a:buNone/>
              <a:defRPr b="1" sz="1200">
                <a:solidFill>
                  <a:schemeClr val="dk1"/>
                </a:solidFill>
              </a:defRPr>
            </a:lvl4pPr>
            <a:lvl5pPr indent="-228600" lvl="4" marL="2286000" algn="l">
              <a:lnSpc>
                <a:spcPct val="120000"/>
              </a:lnSpc>
              <a:spcBef>
                <a:spcPts val="500"/>
              </a:spcBef>
              <a:spcAft>
                <a:spcPts val="0"/>
              </a:spcAft>
              <a:buSzPts val="1200"/>
              <a:buNone/>
              <a:defRPr b="1" sz="1200">
                <a:solidFill>
                  <a:schemeClr val="dk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9" name="Google Shape;1149;p96"/>
          <p:cNvSpPr txBox="1"/>
          <p:nvPr>
            <p:ph idx="17" type="body"/>
          </p:nvPr>
        </p:nvSpPr>
        <p:spPr>
          <a:xfrm>
            <a:off x="0" y="5824538"/>
            <a:ext cx="1706400" cy="504000"/>
          </a:xfrm>
          <a:prstGeom prst="rect">
            <a:avLst/>
          </a:prstGeom>
          <a:noFill/>
          <a:ln>
            <a:noFill/>
          </a:ln>
        </p:spPr>
        <p:txBody>
          <a:bodyPr anchorCtr="0" anchor="ctr" bIns="0" lIns="0" spcFirstLastPara="1" rIns="72000" wrap="square" tIns="0">
            <a:normAutofit/>
          </a:bodyPr>
          <a:lstStyle>
            <a:lvl1pPr indent="-228600" lvl="0" marL="457200" algn="r">
              <a:lnSpc>
                <a:spcPct val="120000"/>
              </a:lnSpc>
              <a:spcBef>
                <a:spcPts val="1200"/>
              </a:spcBef>
              <a:spcAft>
                <a:spcPts val="0"/>
              </a:spcAft>
              <a:buSzPts val="1200"/>
              <a:buNone/>
              <a:defRPr sz="12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0" name="Google Shape;1150;p96"/>
          <p:cNvSpPr txBox="1"/>
          <p:nvPr>
            <p:ph idx="18" type="body"/>
          </p:nvPr>
        </p:nvSpPr>
        <p:spPr>
          <a:xfrm>
            <a:off x="6134398" y="5824538"/>
            <a:ext cx="1460183" cy="504000"/>
          </a:xfrm>
          <a:prstGeom prst="rect">
            <a:avLst/>
          </a:prstGeom>
          <a:noFill/>
          <a:ln>
            <a:noFill/>
          </a:ln>
        </p:spPr>
        <p:txBody>
          <a:bodyPr anchorCtr="0" anchor="ctr" bIns="0" lIns="0" spcFirstLastPara="1" rIns="72000" wrap="square" tIns="0">
            <a:normAutofit/>
          </a:bodyPr>
          <a:lstStyle>
            <a:lvl1pPr indent="-228600" lvl="0" marL="457200" algn="r">
              <a:lnSpc>
                <a:spcPct val="120000"/>
              </a:lnSpc>
              <a:spcBef>
                <a:spcPts val="1200"/>
              </a:spcBef>
              <a:spcAft>
                <a:spcPts val="0"/>
              </a:spcAft>
              <a:buSzPts val="1200"/>
              <a:buNone/>
              <a:defRPr sz="1200">
                <a:solidFill>
                  <a:srgbClr val="928F9B"/>
                </a:solidFil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Caption Small" showMasterSp="0">
  <p:cSld name="Photo Caption Small">
    <p:spTree>
      <p:nvGrpSpPr>
        <p:cNvPr id="1151" name="Shape 1151"/>
        <p:cNvGrpSpPr/>
        <p:nvPr/>
      </p:nvGrpSpPr>
      <p:grpSpPr>
        <a:xfrm>
          <a:off x="0" y="0"/>
          <a:ext cx="0" cy="0"/>
          <a:chOff x="0" y="0"/>
          <a:chExt cx="0" cy="0"/>
        </a:xfrm>
      </p:grpSpPr>
      <p:sp>
        <p:nvSpPr>
          <p:cNvPr id="1152" name="Google Shape;1152;p97"/>
          <p:cNvSpPr txBox="1"/>
          <p:nvPr>
            <p:ph idx="1" type="body"/>
          </p:nvPr>
        </p:nvSpPr>
        <p:spPr>
          <a:xfrm>
            <a:off x="0" y="6317999"/>
            <a:ext cx="6091200" cy="540000"/>
          </a:xfrm>
          <a:prstGeom prst="rect">
            <a:avLst/>
          </a:prstGeom>
          <a:solidFill>
            <a:srgbClr val="382F41"/>
          </a:solidFill>
          <a:ln>
            <a:noFill/>
          </a:ln>
        </p:spPr>
        <p:txBody>
          <a:bodyPr anchorCtr="0" anchor="ctr" bIns="0" lIns="360000" spcFirstLastPara="1" rIns="360000" wrap="square" tIns="0">
            <a:noAutofit/>
          </a:bodyPr>
          <a:lstStyle>
            <a:lvl1pPr indent="-228600" lvl="0" marL="457200" algn="l">
              <a:lnSpc>
                <a:spcPct val="120000"/>
              </a:lnSpc>
              <a:spcBef>
                <a:spcPts val="1200"/>
              </a:spcBef>
              <a:spcAft>
                <a:spcPts val="0"/>
              </a:spcAft>
              <a:buSzPts val="1400"/>
              <a:buNone/>
              <a:defRPr b="1" i="0" sz="1400">
                <a:solidFill>
                  <a:schemeClr val="lt2"/>
                </a:solidFill>
                <a:latin typeface="Arial"/>
                <a:ea typeface="Arial"/>
                <a:cs typeface="Arial"/>
                <a:sym typeface="Arial"/>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1576">
          <p15:clr>
            <a:srgbClr val="FBAE40"/>
          </p15:clr>
        </p15:guide>
      </p15:sldGuideLst>
    </p:ext>
  </p:extLst>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Caption Large" showMasterSp="0">
  <p:cSld name="Photo Caption Large">
    <p:spTree>
      <p:nvGrpSpPr>
        <p:cNvPr id="1153" name="Shape 1153"/>
        <p:cNvGrpSpPr/>
        <p:nvPr/>
      </p:nvGrpSpPr>
      <p:grpSpPr>
        <a:xfrm>
          <a:off x="0" y="0"/>
          <a:ext cx="0" cy="0"/>
          <a:chOff x="0" y="0"/>
          <a:chExt cx="0" cy="0"/>
        </a:xfrm>
      </p:grpSpPr>
      <p:sp>
        <p:nvSpPr>
          <p:cNvPr id="1154" name="Google Shape;1154;p98"/>
          <p:cNvSpPr/>
          <p:nvPr>
            <p:ph idx="2" type="pic"/>
          </p:nvPr>
        </p:nvSpPr>
        <p:spPr>
          <a:xfrm>
            <a:off x="0" y="0"/>
            <a:ext cx="12192000" cy="6858000"/>
          </a:xfrm>
          <a:prstGeom prst="rect">
            <a:avLst/>
          </a:prstGeom>
          <a:noFill/>
          <a:ln>
            <a:noFill/>
          </a:ln>
        </p:spPr>
      </p:sp>
      <p:sp>
        <p:nvSpPr>
          <p:cNvPr id="1155" name="Google Shape;1155;p98"/>
          <p:cNvSpPr txBox="1"/>
          <p:nvPr>
            <p:ph idx="1" type="body"/>
          </p:nvPr>
        </p:nvSpPr>
        <p:spPr>
          <a:xfrm>
            <a:off x="0" y="1089000"/>
            <a:ext cx="12192000" cy="4680000"/>
          </a:xfrm>
          <a:prstGeom prst="rect">
            <a:avLst/>
          </a:prstGeom>
          <a:noFill/>
          <a:ln>
            <a:noFill/>
          </a:ln>
        </p:spPr>
        <p:txBody>
          <a:bodyPr anchorCtr="0" anchor="ctr" bIns="0" lIns="360000" spcFirstLastPara="1" rIns="360000" wrap="square" tIns="0">
            <a:noAutofit/>
          </a:bodyPr>
          <a:lstStyle>
            <a:lvl1pPr indent="-228600" lvl="0" marL="457200" algn="l">
              <a:lnSpc>
                <a:spcPct val="100000"/>
              </a:lnSpc>
              <a:spcBef>
                <a:spcPts val="0"/>
              </a:spcBef>
              <a:spcAft>
                <a:spcPts val="0"/>
              </a:spcAft>
              <a:buSzPts val="7200"/>
              <a:buNone/>
              <a:defRPr b="1" i="0" sz="7200">
                <a:solidFill>
                  <a:schemeClr val="lt2"/>
                </a:solidFill>
                <a:latin typeface="Arial Black"/>
                <a:ea typeface="Arial Black"/>
                <a:cs typeface="Arial Black"/>
                <a:sym typeface="Arial Black"/>
              </a:defRPr>
            </a:lvl1pPr>
            <a:lvl2pPr indent="-342900" lvl="1" marL="914400" algn="l">
              <a:lnSpc>
                <a:spcPct val="120000"/>
              </a:lnSpc>
              <a:spcBef>
                <a:spcPts val="500"/>
              </a:spcBef>
              <a:spcAft>
                <a:spcPts val="0"/>
              </a:spcAft>
              <a:buSzPts val="1800"/>
              <a:buChar char="-"/>
              <a:defRPr/>
            </a:lvl2pPr>
            <a:lvl3pPr indent="-228600" lvl="2" marL="1371600" algn="l">
              <a:lnSpc>
                <a:spcPct val="120000"/>
              </a:lnSpc>
              <a:spcBef>
                <a:spcPts val="500"/>
              </a:spcBef>
              <a:spcAft>
                <a:spcPts val="0"/>
              </a:spcAft>
              <a:buSzPts val="1800"/>
              <a:buNone/>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orient="horz" pos="1576">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Columns">
  <p:cSld name="2 Columns">
    <p:spTree>
      <p:nvGrpSpPr>
        <p:cNvPr id="1156" name="Shape 1156"/>
        <p:cNvGrpSpPr/>
        <p:nvPr/>
      </p:nvGrpSpPr>
      <p:grpSpPr>
        <a:xfrm>
          <a:off x="0" y="0"/>
          <a:ext cx="0" cy="0"/>
          <a:chOff x="0" y="0"/>
          <a:chExt cx="0" cy="0"/>
        </a:xfrm>
      </p:grpSpPr>
      <p:sp>
        <p:nvSpPr>
          <p:cNvPr id="1157" name="Google Shape;1157;p99"/>
          <p:cNvSpPr txBox="1"/>
          <p:nvPr>
            <p:ph type="title"/>
          </p:nvPr>
        </p:nvSpPr>
        <p:spPr>
          <a:xfrm>
            <a:off x="359999" y="360000"/>
            <a:ext cx="11453941" cy="3600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B7B5BB"/>
              </a:buClr>
              <a:buSzPts val="20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8" name="Google Shape;1158;p99"/>
          <p:cNvSpPr txBox="1"/>
          <p:nvPr>
            <p:ph idx="1" type="body"/>
          </p:nvPr>
        </p:nvSpPr>
        <p:spPr>
          <a:xfrm>
            <a:off x="360000" y="1080000"/>
            <a:ext cx="5551200" cy="5040000"/>
          </a:xfrm>
          <a:prstGeom prst="rect">
            <a:avLst/>
          </a:prstGeom>
          <a:noFill/>
          <a:ln>
            <a:noFill/>
          </a:ln>
        </p:spPr>
        <p:txBody>
          <a:bodyPr anchorCtr="0" anchor="t" bIns="0" lIns="0" spcFirstLastPara="1" rIns="0" wrap="square" tIns="0">
            <a:noAutofit/>
          </a:bodyPr>
          <a:lstStyle>
            <a:lvl1pPr indent="-330200" lvl="0" marL="457200" algn="l">
              <a:lnSpc>
                <a:spcPct val="120000"/>
              </a:lnSpc>
              <a:spcBef>
                <a:spcPts val="1200"/>
              </a:spcBef>
              <a:spcAft>
                <a:spcPts val="0"/>
              </a:spcAft>
              <a:buSzPts val="1600"/>
              <a:buChar char="\"/>
              <a:defRPr/>
            </a:lvl1pPr>
            <a:lvl2pPr indent="-330200" lvl="1" marL="914400" algn="l">
              <a:lnSpc>
                <a:spcPct val="120000"/>
              </a:lnSpc>
              <a:spcBef>
                <a:spcPts val="500"/>
              </a:spcBef>
              <a:spcAft>
                <a:spcPts val="0"/>
              </a:spcAft>
              <a:buSzPts val="1600"/>
              <a:buChar char="-"/>
              <a:defRPr/>
            </a:lvl2pPr>
            <a:lvl3pPr indent="-228600" lvl="2" marL="1371600" algn="l">
              <a:lnSpc>
                <a:spcPct val="120000"/>
              </a:lnSpc>
              <a:spcBef>
                <a:spcPts val="500"/>
              </a:spcBef>
              <a:spcAft>
                <a:spcPts val="0"/>
              </a:spcAft>
              <a:buSzPts val="1600"/>
              <a:buNone/>
              <a:defRPr/>
            </a:lvl3pPr>
            <a:lvl4pPr indent="-330200" lvl="3" marL="1828800" algn="l">
              <a:lnSpc>
                <a:spcPct val="120000"/>
              </a:lnSpc>
              <a:spcBef>
                <a:spcPts val="500"/>
              </a:spcBef>
              <a:spcAft>
                <a:spcPts val="0"/>
              </a:spcAft>
              <a:buSzPts val="1600"/>
              <a:buChar char="•"/>
              <a:defRPr/>
            </a:lvl4pPr>
            <a:lvl5pPr indent="-330200" lvl="4" marL="2286000" algn="l">
              <a:lnSpc>
                <a:spcPct val="120000"/>
              </a:lnSpc>
              <a:spcBef>
                <a:spcPts val="500"/>
              </a:spcBef>
              <a:spcAft>
                <a:spcPts val="0"/>
              </a:spcAft>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59" name="Google Shape;1159;p99"/>
          <p:cNvSpPr txBox="1"/>
          <p:nvPr>
            <p:ph idx="2" type="body"/>
          </p:nvPr>
        </p:nvSpPr>
        <p:spPr>
          <a:xfrm>
            <a:off x="6262741" y="1080000"/>
            <a:ext cx="5551200" cy="5040000"/>
          </a:xfrm>
          <a:prstGeom prst="rect">
            <a:avLst/>
          </a:prstGeom>
          <a:noFill/>
          <a:ln>
            <a:noFill/>
          </a:ln>
        </p:spPr>
        <p:txBody>
          <a:bodyPr anchorCtr="0" anchor="t" bIns="0" lIns="0" spcFirstLastPara="1" rIns="0" wrap="square" tIns="0">
            <a:noAutofit/>
          </a:bodyPr>
          <a:lstStyle>
            <a:lvl1pPr indent="-330200" lvl="0" marL="457200" algn="l">
              <a:lnSpc>
                <a:spcPct val="120000"/>
              </a:lnSpc>
              <a:spcBef>
                <a:spcPts val="1200"/>
              </a:spcBef>
              <a:spcAft>
                <a:spcPts val="0"/>
              </a:spcAft>
              <a:buSzPts val="1600"/>
              <a:buChar char="\"/>
              <a:defRPr/>
            </a:lvl1pPr>
            <a:lvl2pPr indent="-330200" lvl="1" marL="914400" algn="l">
              <a:lnSpc>
                <a:spcPct val="120000"/>
              </a:lnSpc>
              <a:spcBef>
                <a:spcPts val="500"/>
              </a:spcBef>
              <a:spcAft>
                <a:spcPts val="0"/>
              </a:spcAft>
              <a:buSzPts val="1600"/>
              <a:buChar char="-"/>
              <a:defRPr/>
            </a:lvl2pPr>
            <a:lvl3pPr indent="-228600" lvl="2" marL="1371600" algn="l">
              <a:lnSpc>
                <a:spcPct val="120000"/>
              </a:lnSpc>
              <a:spcBef>
                <a:spcPts val="500"/>
              </a:spcBef>
              <a:spcAft>
                <a:spcPts val="0"/>
              </a:spcAft>
              <a:buSzPts val="1600"/>
              <a:buNone/>
              <a:defRPr/>
            </a:lvl3pPr>
            <a:lvl4pPr indent="-330200" lvl="3" marL="1828800" algn="l">
              <a:lnSpc>
                <a:spcPct val="120000"/>
              </a:lnSpc>
              <a:spcBef>
                <a:spcPts val="500"/>
              </a:spcBef>
              <a:spcAft>
                <a:spcPts val="0"/>
              </a:spcAft>
              <a:buSzPts val="1600"/>
              <a:buChar char="•"/>
              <a:defRPr/>
            </a:lvl4pPr>
            <a:lvl5pPr indent="-330200" lvl="4" marL="2286000" algn="l">
              <a:lnSpc>
                <a:spcPct val="120000"/>
              </a:lnSpc>
              <a:spcBef>
                <a:spcPts val="500"/>
              </a:spcBef>
              <a:spcAft>
                <a:spcPts val="0"/>
              </a:spcAft>
              <a:buSzPts val="16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0" name="Google Shape;1160;p99"/>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161" name="Google Shape;1161;p99"/>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Persistent_Blank slide-Light">
  <p:cSld name="9_Persistent_Blank slide-Light">
    <p:spTree>
      <p:nvGrpSpPr>
        <p:cNvPr id="1162" name="Shape 1162"/>
        <p:cNvGrpSpPr/>
        <p:nvPr/>
      </p:nvGrpSpPr>
      <p:grpSpPr>
        <a:xfrm>
          <a:off x="0" y="0"/>
          <a:ext cx="0" cy="0"/>
          <a:chOff x="0" y="0"/>
          <a:chExt cx="0" cy="0"/>
        </a:xfrm>
      </p:grpSpPr>
      <p:sp>
        <p:nvSpPr>
          <p:cNvPr id="1163" name="Google Shape;1163;p100"/>
          <p:cNvSpPr txBox="1"/>
          <p:nvPr>
            <p:ph type="title"/>
          </p:nvPr>
        </p:nvSpPr>
        <p:spPr>
          <a:xfrm>
            <a:off x="365760" y="365760"/>
            <a:ext cx="11460480" cy="701117"/>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Clr>
                <a:srgbClr val="021E42"/>
              </a:buClr>
              <a:buSzPts val="2400"/>
              <a:buFont typeface="Arial"/>
              <a:buNone/>
              <a:defRPr sz="2400">
                <a:solidFill>
                  <a:srgbClr val="021E4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4" name="Google Shape;1164;p100"/>
          <p:cNvSpPr txBox="1"/>
          <p:nvPr>
            <p:ph idx="12" type="sldNum"/>
          </p:nvPr>
        </p:nvSpPr>
        <p:spPr>
          <a:xfrm>
            <a:off x="382772" y="6434588"/>
            <a:ext cx="3183388" cy="301194"/>
          </a:xfrm>
          <a:prstGeom prst="rect">
            <a:avLst/>
          </a:prstGeom>
          <a:noFill/>
          <a:ln>
            <a:noFill/>
          </a:ln>
        </p:spPr>
        <p:txBody>
          <a:bodyPr anchorCtr="0" anchor="ctr" bIns="0" lIns="0" spcFirstLastPara="1" rIns="0" wrap="square" tIns="0">
            <a:noAutofit/>
          </a:bodyPr>
          <a:lstStyle>
            <a:lvl1pPr indent="0" lvl="0" marL="0" algn="l">
              <a:spcBef>
                <a:spcPts val="0"/>
              </a:spcBef>
              <a:buNone/>
              <a:defRPr b="1" sz="800">
                <a:solidFill>
                  <a:srgbClr val="FF5F07"/>
                </a:solidFill>
                <a:latin typeface="Arial"/>
                <a:ea typeface="Arial"/>
                <a:cs typeface="Arial"/>
                <a:sym typeface="Arial"/>
              </a:defRPr>
            </a:lvl1pPr>
            <a:lvl2pPr indent="0" lvl="1" marL="0" algn="l">
              <a:spcBef>
                <a:spcPts val="0"/>
              </a:spcBef>
              <a:buNone/>
              <a:defRPr b="1" sz="800">
                <a:solidFill>
                  <a:srgbClr val="FF5F07"/>
                </a:solidFill>
                <a:latin typeface="Arial"/>
                <a:ea typeface="Arial"/>
                <a:cs typeface="Arial"/>
                <a:sym typeface="Arial"/>
              </a:defRPr>
            </a:lvl2pPr>
            <a:lvl3pPr indent="0" lvl="2" marL="0" algn="l">
              <a:spcBef>
                <a:spcPts val="0"/>
              </a:spcBef>
              <a:buNone/>
              <a:defRPr b="1" sz="800">
                <a:solidFill>
                  <a:srgbClr val="FF5F07"/>
                </a:solidFill>
                <a:latin typeface="Arial"/>
                <a:ea typeface="Arial"/>
                <a:cs typeface="Arial"/>
                <a:sym typeface="Arial"/>
              </a:defRPr>
            </a:lvl3pPr>
            <a:lvl4pPr indent="0" lvl="3" marL="0" algn="l">
              <a:spcBef>
                <a:spcPts val="0"/>
              </a:spcBef>
              <a:buNone/>
              <a:defRPr b="1" sz="800">
                <a:solidFill>
                  <a:srgbClr val="FF5F07"/>
                </a:solidFill>
                <a:latin typeface="Arial"/>
                <a:ea typeface="Arial"/>
                <a:cs typeface="Arial"/>
                <a:sym typeface="Arial"/>
              </a:defRPr>
            </a:lvl4pPr>
            <a:lvl5pPr indent="0" lvl="4" marL="0" algn="l">
              <a:spcBef>
                <a:spcPts val="0"/>
              </a:spcBef>
              <a:buNone/>
              <a:defRPr b="1" sz="800">
                <a:solidFill>
                  <a:srgbClr val="FF5F07"/>
                </a:solidFill>
                <a:latin typeface="Arial"/>
                <a:ea typeface="Arial"/>
                <a:cs typeface="Arial"/>
                <a:sym typeface="Arial"/>
              </a:defRPr>
            </a:lvl5pPr>
            <a:lvl6pPr indent="0" lvl="5" marL="0" algn="l">
              <a:spcBef>
                <a:spcPts val="0"/>
              </a:spcBef>
              <a:buNone/>
              <a:defRPr b="1" sz="800">
                <a:solidFill>
                  <a:srgbClr val="FF5F07"/>
                </a:solidFill>
                <a:latin typeface="Arial"/>
                <a:ea typeface="Arial"/>
                <a:cs typeface="Arial"/>
                <a:sym typeface="Arial"/>
              </a:defRPr>
            </a:lvl6pPr>
            <a:lvl7pPr indent="0" lvl="6" marL="0" algn="l">
              <a:spcBef>
                <a:spcPts val="0"/>
              </a:spcBef>
              <a:buNone/>
              <a:defRPr b="1" sz="800">
                <a:solidFill>
                  <a:srgbClr val="FF5F07"/>
                </a:solidFill>
                <a:latin typeface="Arial"/>
                <a:ea typeface="Arial"/>
                <a:cs typeface="Arial"/>
                <a:sym typeface="Arial"/>
              </a:defRPr>
            </a:lvl7pPr>
            <a:lvl8pPr indent="0" lvl="7" marL="0" algn="l">
              <a:spcBef>
                <a:spcPts val="0"/>
              </a:spcBef>
              <a:buNone/>
              <a:defRPr b="1" sz="800">
                <a:solidFill>
                  <a:srgbClr val="FF5F07"/>
                </a:solidFill>
                <a:latin typeface="Arial"/>
                <a:ea typeface="Arial"/>
                <a:cs typeface="Arial"/>
                <a:sym typeface="Arial"/>
              </a:defRPr>
            </a:lvl8pPr>
            <a:lvl9pPr indent="0" lvl="8" marL="0" algn="l">
              <a:spcBef>
                <a:spcPts val="0"/>
              </a:spcBef>
              <a:buNone/>
              <a:defRPr b="1" sz="800">
                <a:solidFill>
                  <a:srgbClr val="FF5F07"/>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r>
              <a:rPr b="0" lang="en-US">
                <a:solidFill>
                  <a:schemeClr val="dk2"/>
                </a:solidFill>
              </a:rPr>
              <a:t>   © 2024 Persistent Systems</a:t>
            </a:r>
            <a:endParaRPr b="0">
              <a:solidFill>
                <a:srgbClr val="928F9B"/>
              </a:solidFill>
            </a:endParaRPr>
          </a:p>
        </p:txBody>
      </p:sp>
      <p:pic>
        <p:nvPicPr>
          <p:cNvPr descr="A black and white logo&#10;&#10;Description automatically generated" id="1165" name="Google Shape;1165;p100"/>
          <p:cNvPicPr preferRelativeResize="0"/>
          <p:nvPr/>
        </p:nvPicPr>
        <p:blipFill rotWithShape="1">
          <a:blip r:embed="rId2">
            <a:alphaModFix/>
          </a:blip>
          <a:srcRect b="0" l="0" r="0" t="0"/>
          <a:stretch/>
        </p:blipFill>
        <p:spPr>
          <a:xfrm>
            <a:off x="10160557" y="6381974"/>
            <a:ext cx="1648671" cy="38578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6.xml"/><Relationship Id="rId42" Type="http://schemas.openxmlformats.org/officeDocument/2006/relationships/slideLayout" Target="../slideLayouts/slideLayout58.xml"/><Relationship Id="rId41" Type="http://schemas.openxmlformats.org/officeDocument/2006/relationships/slideLayout" Target="../slideLayouts/slideLayout57.xml"/><Relationship Id="rId44" Type="http://schemas.openxmlformats.org/officeDocument/2006/relationships/slideLayout" Target="../slideLayouts/slideLayout60.xml"/><Relationship Id="rId43" Type="http://schemas.openxmlformats.org/officeDocument/2006/relationships/slideLayout" Target="../slideLayouts/slideLayout59.xml"/><Relationship Id="rId46" Type="http://schemas.openxmlformats.org/officeDocument/2006/relationships/slideLayout" Target="../slideLayouts/slideLayout62.xml"/><Relationship Id="rId45" Type="http://schemas.openxmlformats.org/officeDocument/2006/relationships/slideLayout" Target="../slideLayouts/slideLayout61.xml"/><Relationship Id="rId80" Type="http://schemas.openxmlformats.org/officeDocument/2006/relationships/theme" Target="../theme/theme2.xml"/><Relationship Id="rId1" Type="http://schemas.openxmlformats.org/officeDocument/2006/relationships/image" Target="../media/image8.png"/><Relationship Id="rId2" Type="http://schemas.openxmlformats.org/officeDocument/2006/relationships/slideLayout" Target="../slideLayouts/slideLayout18.xml"/><Relationship Id="rId3" Type="http://schemas.openxmlformats.org/officeDocument/2006/relationships/slideLayout" Target="../slideLayouts/slideLayout19.xml"/><Relationship Id="rId4" Type="http://schemas.openxmlformats.org/officeDocument/2006/relationships/slideLayout" Target="../slideLayouts/slideLayout20.xml"/><Relationship Id="rId9" Type="http://schemas.openxmlformats.org/officeDocument/2006/relationships/slideLayout" Target="../slideLayouts/slideLayout25.xml"/><Relationship Id="rId48" Type="http://schemas.openxmlformats.org/officeDocument/2006/relationships/slideLayout" Target="../slideLayouts/slideLayout64.xml"/><Relationship Id="rId47" Type="http://schemas.openxmlformats.org/officeDocument/2006/relationships/slideLayout" Target="../slideLayouts/slideLayout63.xml"/><Relationship Id="rId49" Type="http://schemas.openxmlformats.org/officeDocument/2006/relationships/slideLayout" Target="../slideLayouts/slideLayout65.xml"/><Relationship Id="rId5" Type="http://schemas.openxmlformats.org/officeDocument/2006/relationships/slideLayout" Target="../slideLayouts/slideLayout21.xml"/><Relationship Id="rId6" Type="http://schemas.openxmlformats.org/officeDocument/2006/relationships/slideLayout" Target="../slideLayouts/slideLayout22.xml"/><Relationship Id="rId7" Type="http://schemas.openxmlformats.org/officeDocument/2006/relationships/slideLayout" Target="../slideLayouts/slideLayout23.xml"/><Relationship Id="rId8" Type="http://schemas.openxmlformats.org/officeDocument/2006/relationships/slideLayout" Target="../slideLayouts/slideLayout24.xml"/><Relationship Id="rId73" Type="http://schemas.openxmlformats.org/officeDocument/2006/relationships/slideLayout" Target="../slideLayouts/slideLayout89.xml"/><Relationship Id="rId72" Type="http://schemas.openxmlformats.org/officeDocument/2006/relationships/slideLayout" Target="../slideLayouts/slideLayout88.xml"/><Relationship Id="rId31" Type="http://schemas.openxmlformats.org/officeDocument/2006/relationships/slideLayout" Target="../slideLayouts/slideLayout47.xml"/><Relationship Id="rId75" Type="http://schemas.openxmlformats.org/officeDocument/2006/relationships/slideLayout" Target="../slideLayouts/slideLayout91.xml"/><Relationship Id="rId30" Type="http://schemas.openxmlformats.org/officeDocument/2006/relationships/slideLayout" Target="../slideLayouts/slideLayout46.xml"/><Relationship Id="rId74" Type="http://schemas.openxmlformats.org/officeDocument/2006/relationships/slideLayout" Target="../slideLayouts/slideLayout90.xml"/><Relationship Id="rId33" Type="http://schemas.openxmlformats.org/officeDocument/2006/relationships/slideLayout" Target="../slideLayouts/slideLayout49.xml"/><Relationship Id="rId77" Type="http://schemas.openxmlformats.org/officeDocument/2006/relationships/slideLayout" Target="../slideLayouts/slideLayout93.xml"/><Relationship Id="rId32" Type="http://schemas.openxmlformats.org/officeDocument/2006/relationships/slideLayout" Target="../slideLayouts/slideLayout48.xml"/><Relationship Id="rId76" Type="http://schemas.openxmlformats.org/officeDocument/2006/relationships/slideLayout" Target="../slideLayouts/slideLayout92.xml"/><Relationship Id="rId35" Type="http://schemas.openxmlformats.org/officeDocument/2006/relationships/slideLayout" Target="../slideLayouts/slideLayout51.xml"/><Relationship Id="rId79" Type="http://schemas.openxmlformats.org/officeDocument/2006/relationships/slideLayout" Target="../slideLayouts/slideLayout95.xml"/><Relationship Id="rId34" Type="http://schemas.openxmlformats.org/officeDocument/2006/relationships/slideLayout" Target="../slideLayouts/slideLayout50.xml"/><Relationship Id="rId78" Type="http://schemas.openxmlformats.org/officeDocument/2006/relationships/slideLayout" Target="../slideLayouts/slideLayout94.xml"/><Relationship Id="rId71" Type="http://schemas.openxmlformats.org/officeDocument/2006/relationships/slideLayout" Target="../slideLayouts/slideLayout87.xml"/><Relationship Id="rId70" Type="http://schemas.openxmlformats.org/officeDocument/2006/relationships/slideLayout" Target="../slideLayouts/slideLayout86.xml"/><Relationship Id="rId37" Type="http://schemas.openxmlformats.org/officeDocument/2006/relationships/slideLayout" Target="../slideLayouts/slideLayout53.xml"/><Relationship Id="rId36" Type="http://schemas.openxmlformats.org/officeDocument/2006/relationships/slideLayout" Target="../slideLayouts/slideLayout52.xml"/><Relationship Id="rId39" Type="http://schemas.openxmlformats.org/officeDocument/2006/relationships/slideLayout" Target="../slideLayouts/slideLayout55.xml"/><Relationship Id="rId38" Type="http://schemas.openxmlformats.org/officeDocument/2006/relationships/slideLayout" Target="../slideLayouts/slideLayout54.xml"/><Relationship Id="rId62" Type="http://schemas.openxmlformats.org/officeDocument/2006/relationships/slideLayout" Target="../slideLayouts/slideLayout78.xml"/><Relationship Id="rId61" Type="http://schemas.openxmlformats.org/officeDocument/2006/relationships/slideLayout" Target="../slideLayouts/slideLayout77.xml"/><Relationship Id="rId20" Type="http://schemas.openxmlformats.org/officeDocument/2006/relationships/slideLayout" Target="../slideLayouts/slideLayout36.xml"/><Relationship Id="rId64" Type="http://schemas.openxmlformats.org/officeDocument/2006/relationships/slideLayout" Target="../slideLayouts/slideLayout80.xml"/><Relationship Id="rId63" Type="http://schemas.openxmlformats.org/officeDocument/2006/relationships/slideLayout" Target="../slideLayouts/slideLayout79.xml"/><Relationship Id="rId22" Type="http://schemas.openxmlformats.org/officeDocument/2006/relationships/slideLayout" Target="../slideLayouts/slideLayout38.xml"/><Relationship Id="rId66" Type="http://schemas.openxmlformats.org/officeDocument/2006/relationships/slideLayout" Target="../slideLayouts/slideLayout82.xml"/><Relationship Id="rId21" Type="http://schemas.openxmlformats.org/officeDocument/2006/relationships/slideLayout" Target="../slideLayouts/slideLayout37.xml"/><Relationship Id="rId65" Type="http://schemas.openxmlformats.org/officeDocument/2006/relationships/slideLayout" Target="../slideLayouts/slideLayout81.xml"/><Relationship Id="rId24" Type="http://schemas.openxmlformats.org/officeDocument/2006/relationships/slideLayout" Target="../slideLayouts/slideLayout40.xml"/><Relationship Id="rId68" Type="http://schemas.openxmlformats.org/officeDocument/2006/relationships/slideLayout" Target="../slideLayouts/slideLayout84.xml"/><Relationship Id="rId23" Type="http://schemas.openxmlformats.org/officeDocument/2006/relationships/slideLayout" Target="../slideLayouts/slideLayout39.xml"/><Relationship Id="rId67" Type="http://schemas.openxmlformats.org/officeDocument/2006/relationships/slideLayout" Target="../slideLayouts/slideLayout83.xml"/><Relationship Id="rId60" Type="http://schemas.openxmlformats.org/officeDocument/2006/relationships/slideLayout" Target="../slideLayouts/slideLayout76.xml"/><Relationship Id="rId26" Type="http://schemas.openxmlformats.org/officeDocument/2006/relationships/slideLayout" Target="../slideLayouts/slideLayout42.xml"/><Relationship Id="rId25" Type="http://schemas.openxmlformats.org/officeDocument/2006/relationships/slideLayout" Target="../slideLayouts/slideLayout41.xml"/><Relationship Id="rId69" Type="http://schemas.openxmlformats.org/officeDocument/2006/relationships/slideLayout" Target="../slideLayouts/slideLayout85.xml"/><Relationship Id="rId28" Type="http://schemas.openxmlformats.org/officeDocument/2006/relationships/slideLayout" Target="../slideLayouts/slideLayout44.xml"/><Relationship Id="rId27" Type="http://schemas.openxmlformats.org/officeDocument/2006/relationships/slideLayout" Target="../slideLayouts/slideLayout43.xml"/><Relationship Id="rId29" Type="http://schemas.openxmlformats.org/officeDocument/2006/relationships/slideLayout" Target="../slideLayouts/slideLayout45.xml"/><Relationship Id="rId51" Type="http://schemas.openxmlformats.org/officeDocument/2006/relationships/slideLayout" Target="../slideLayouts/slideLayout67.xml"/><Relationship Id="rId50" Type="http://schemas.openxmlformats.org/officeDocument/2006/relationships/slideLayout" Target="../slideLayouts/slideLayout66.xml"/><Relationship Id="rId53" Type="http://schemas.openxmlformats.org/officeDocument/2006/relationships/slideLayout" Target="../slideLayouts/slideLayout69.xml"/><Relationship Id="rId52" Type="http://schemas.openxmlformats.org/officeDocument/2006/relationships/slideLayout" Target="../slideLayouts/slideLayout68.xml"/><Relationship Id="rId11" Type="http://schemas.openxmlformats.org/officeDocument/2006/relationships/slideLayout" Target="../slideLayouts/slideLayout27.xml"/><Relationship Id="rId55" Type="http://schemas.openxmlformats.org/officeDocument/2006/relationships/slideLayout" Target="../slideLayouts/slideLayout71.xml"/><Relationship Id="rId10" Type="http://schemas.openxmlformats.org/officeDocument/2006/relationships/slideLayout" Target="../slideLayouts/slideLayout26.xml"/><Relationship Id="rId54" Type="http://schemas.openxmlformats.org/officeDocument/2006/relationships/slideLayout" Target="../slideLayouts/slideLayout70.xml"/><Relationship Id="rId13" Type="http://schemas.openxmlformats.org/officeDocument/2006/relationships/slideLayout" Target="../slideLayouts/slideLayout29.xml"/><Relationship Id="rId57" Type="http://schemas.openxmlformats.org/officeDocument/2006/relationships/slideLayout" Target="../slideLayouts/slideLayout73.xml"/><Relationship Id="rId12" Type="http://schemas.openxmlformats.org/officeDocument/2006/relationships/slideLayout" Target="../slideLayouts/slideLayout28.xml"/><Relationship Id="rId56" Type="http://schemas.openxmlformats.org/officeDocument/2006/relationships/slideLayout" Target="../slideLayouts/slideLayout72.xml"/><Relationship Id="rId15" Type="http://schemas.openxmlformats.org/officeDocument/2006/relationships/slideLayout" Target="../slideLayouts/slideLayout31.xml"/><Relationship Id="rId59" Type="http://schemas.openxmlformats.org/officeDocument/2006/relationships/slideLayout" Target="../slideLayouts/slideLayout75.xml"/><Relationship Id="rId14" Type="http://schemas.openxmlformats.org/officeDocument/2006/relationships/slideLayout" Target="../slideLayouts/slideLayout30.xml"/><Relationship Id="rId58" Type="http://schemas.openxmlformats.org/officeDocument/2006/relationships/slideLayout" Target="../slideLayouts/slideLayout74.xml"/><Relationship Id="rId17" Type="http://schemas.openxmlformats.org/officeDocument/2006/relationships/slideLayout" Target="../slideLayouts/slideLayout33.xml"/><Relationship Id="rId16" Type="http://schemas.openxmlformats.org/officeDocument/2006/relationships/slideLayout" Target="../slideLayouts/slideLayout32.xml"/><Relationship Id="rId19" Type="http://schemas.openxmlformats.org/officeDocument/2006/relationships/slideLayout" Target="../slideLayouts/slideLayout35.xml"/><Relationship Id="rId18"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4"/>
          <p:cNvSpPr txBox="1"/>
          <p:nvPr/>
        </p:nvSpPr>
        <p:spPr>
          <a:xfrm>
            <a:off x="349250" y="6295157"/>
            <a:ext cx="322709" cy="365125"/>
          </a:xfrm>
          <a:prstGeom prst="rect">
            <a:avLst/>
          </a:prstGeom>
          <a:noFill/>
          <a:ln>
            <a:noFill/>
          </a:ln>
        </p:spPr>
        <p:txBody>
          <a:bodyPr anchorCtr="0" anchor="ctr" bIns="45700" lIns="0" spcFirstLastPara="1" rIns="91425" wrap="square" tIns="45700">
            <a:noAutofit/>
          </a:bodyPr>
          <a:lstStyle/>
          <a:p>
            <a:pPr indent="0" lvl="0" marL="0" marR="0" rtl="0" algn="l">
              <a:spcBef>
                <a:spcPts val="0"/>
              </a:spcBef>
              <a:spcAft>
                <a:spcPts val="0"/>
              </a:spcAft>
              <a:buNone/>
            </a:pPr>
            <a:fld id="{00000000-1234-1234-1234-123412341234}" type="slidenum">
              <a:rPr b="1" i="0" lang="en-US" sz="1000" u="none" cap="none" strike="noStrike">
                <a:solidFill>
                  <a:srgbClr val="FD5F07"/>
                </a:solidFill>
                <a:latin typeface="Arial"/>
                <a:ea typeface="Arial"/>
                <a:cs typeface="Arial"/>
                <a:sym typeface="Arial"/>
              </a:rPr>
              <a:t>‹#›</a:t>
            </a:fld>
            <a:endParaRPr b="1" i="0" sz="1000" u="none" cap="none" strike="noStrike">
              <a:solidFill>
                <a:srgbClr val="FD5F07"/>
              </a:solidFill>
              <a:latin typeface="Arial"/>
              <a:ea typeface="Arial"/>
              <a:cs typeface="Arial"/>
              <a:sym typeface="Arial"/>
            </a:endParaRPr>
          </a:p>
        </p:txBody>
      </p:sp>
      <p:grpSp>
        <p:nvGrpSpPr>
          <p:cNvPr id="11" name="Google Shape;11;p4"/>
          <p:cNvGrpSpPr/>
          <p:nvPr/>
        </p:nvGrpSpPr>
        <p:grpSpPr>
          <a:xfrm>
            <a:off x="10221765" y="6288401"/>
            <a:ext cx="1624160" cy="376645"/>
            <a:chOff x="10221765" y="6288401"/>
            <a:chExt cx="1624160" cy="376645"/>
          </a:xfrm>
        </p:grpSpPr>
        <p:sp>
          <p:nvSpPr>
            <p:cNvPr id="12" name="Google Shape;12;p4"/>
            <p:cNvSpPr/>
            <p:nvPr/>
          </p:nvSpPr>
          <p:spPr>
            <a:xfrm>
              <a:off x="10666039" y="6379197"/>
              <a:ext cx="1179886" cy="199414"/>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rgbClr val="4E4B5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13" name="Google Shape;13;p4"/>
            <p:cNvSpPr/>
            <p:nvPr/>
          </p:nvSpPr>
          <p:spPr>
            <a:xfrm>
              <a:off x="10221765" y="6288401"/>
              <a:ext cx="352298" cy="376645"/>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grpSp>
      <p:sp>
        <p:nvSpPr>
          <p:cNvPr id="14" name="Google Shape;14;p4"/>
          <p:cNvSpPr/>
          <p:nvPr/>
        </p:nvSpPr>
        <p:spPr>
          <a:xfrm>
            <a:off x="671959" y="6202085"/>
            <a:ext cx="2406521"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1000">
                <a:solidFill>
                  <a:schemeClr val="dk1"/>
                </a:solidFill>
                <a:latin typeface="Arial"/>
                <a:ea typeface="Arial"/>
                <a:cs typeface="Arial"/>
                <a:sym typeface="Arial"/>
              </a:rPr>
              <a:t>Confidential © 2025 Persistent Systems</a:t>
            </a:r>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guide id="3" orient="horz" pos="173">
          <p15:clr>
            <a:srgbClr val="F26B43"/>
          </p15:clr>
        </p15:guide>
        <p15:guide id="4" orient="horz" pos="506">
          <p15:clr>
            <a:srgbClr val="F26B43"/>
          </p15:clr>
        </p15:guide>
        <p15:guide id="5" orient="horz" pos="589">
          <p15:clr>
            <a:srgbClr val="F26B43"/>
          </p15:clr>
        </p15:guide>
        <p15:guide id="6" orient="horz" pos="3885">
          <p15:clr>
            <a:srgbClr val="F26B43"/>
          </p15:clr>
        </p15:guide>
        <p15:guide id="7" pos="7462">
          <p15:clr>
            <a:srgbClr val="F26B43"/>
          </p15:clr>
        </p15:guide>
        <p15:guide id="8" pos="22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81E40"/>
        </a:solidFill>
      </p:bgPr>
    </p:bg>
    <p:spTree>
      <p:nvGrpSpPr>
        <p:cNvPr id="196" name="Shape 196"/>
        <p:cNvGrpSpPr/>
        <p:nvPr/>
      </p:nvGrpSpPr>
      <p:grpSpPr>
        <a:xfrm>
          <a:off x="0" y="0"/>
          <a:ext cx="0" cy="0"/>
          <a:chOff x="0" y="0"/>
          <a:chExt cx="0" cy="0"/>
        </a:xfrm>
      </p:grpSpPr>
      <p:sp>
        <p:nvSpPr>
          <p:cNvPr id="197" name="Google Shape;197;p22"/>
          <p:cNvSpPr txBox="1"/>
          <p:nvPr>
            <p:ph type="title"/>
          </p:nvPr>
        </p:nvSpPr>
        <p:spPr>
          <a:xfrm>
            <a:off x="360000" y="360000"/>
            <a:ext cx="11468463" cy="3600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rgbClr val="B7B5BB"/>
              </a:buClr>
              <a:buSzPts val="2000"/>
              <a:buFont typeface="Arial"/>
              <a:buNone/>
              <a:defRPr b="1" i="0" sz="2000" u="none" cap="none" strike="noStrike">
                <a:solidFill>
                  <a:srgbClr val="B7B5BB"/>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8" name="Google Shape;198;p22"/>
          <p:cNvSpPr txBox="1"/>
          <p:nvPr>
            <p:ph idx="1" type="body"/>
          </p:nvPr>
        </p:nvSpPr>
        <p:spPr>
          <a:xfrm>
            <a:off x="360000" y="1087228"/>
            <a:ext cx="11469600" cy="5221497"/>
          </a:xfrm>
          <a:prstGeom prst="rect">
            <a:avLst/>
          </a:prstGeom>
          <a:noFill/>
          <a:ln>
            <a:noFill/>
          </a:ln>
        </p:spPr>
        <p:txBody>
          <a:bodyPr anchorCtr="0" anchor="t" bIns="0" lIns="0" spcFirstLastPara="1" rIns="0" wrap="square" tIns="0">
            <a:normAutofit/>
          </a:bodyPr>
          <a:lstStyle>
            <a:lvl1pPr indent="-330200" lvl="0" marL="457200" marR="0" rtl="0" algn="l">
              <a:lnSpc>
                <a:spcPct val="120000"/>
              </a:lnSpc>
              <a:spcBef>
                <a:spcPts val="1200"/>
              </a:spcBef>
              <a:spcAft>
                <a:spcPts val="0"/>
              </a:spcAft>
              <a:buClr>
                <a:schemeClr val="accent1"/>
              </a:buClr>
              <a:buSzPts val="1600"/>
              <a:buFont typeface="Arial"/>
              <a:buChar char="\"/>
              <a:defRPr b="0" i="0" sz="1600" u="none" cap="none" strike="noStrike">
                <a:solidFill>
                  <a:schemeClr val="lt2"/>
                </a:solidFill>
                <a:latin typeface="Arial"/>
                <a:ea typeface="Arial"/>
                <a:cs typeface="Arial"/>
                <a:sym typeface="Arial"/>
              </a:defRPr>
            </a:lvl1pPr>
            <a:lvl2pPr indent="-330200" lvl="1" marL="914400" marR="0" rtl="0" algn="l">
              <a:lnSpc>
                <a:spcPct val="120000"/>
              </a:lnSpc>
              <a:spcBef>
                <a:spcPts val="500"/>
              </a:spcBef>
              <a:spcAft>
                <a:spcPts val="0"/>
              </a:spcAft>
              <a:buClr>
                <a:schemeClr val="accent1"/>
              </a:buClr>
              <a:buSzPts val="1600"/>
              <a:buFont typeface="NTR"/>
              <a:buChar char="-"/>
              <a:defRPr b="0" i="0" sz="1600" u="none" cap="none" strike="noStrike">
                <a:solidFill>
                  <a:schemeClr val="lt2"/>
                </a:solidFill>
                <a:latin typeface="Arial"/>
                <a:ea typeface="Arial"/>
                <a:cs typeface="Arial"/>
                <a:sym typeface="Arial"/>
              </a:defRPr>
            </a:lvl2pPr>
            <a:lvl3pPr indent="-228600" lvl="2" marL="1371600" marR="0" rtl="0" algn="l">
              <a:lnSpc>
                <a:spcPct val="120000"/>
              </a:lnSpc>
              <a:spcBef>
                <a:spcPts val="500"/>
              </a:spcBef>
              <a:spcAft>
                <a:spcPts val="0"/>
              </a:spcAft>
              <a:buClr>
                <a:schemeClr val="accent1"/>
              </a:buClr>
              <a:buSzPts val="1600"/>
              <a:buFont typeface="Arial"/>
              <a:buNone/>
              <a:defRPr b="0" i="0" sz="1600" u="none" cap="none" strike="noStrike">
                <a:solidFill>
                  <a:schemeClr val="dk1"/>
                </a:solidFill>
                <a:latin typeface="Arial"/>
                <a:ea typeface="Arial"/>
                <a:cs typeface="Arial"/>
                <a:sym typeface="Arial"/>
              </a:defRPr>
            </a:lvl3pPr>
            <a:lvl4pPr indent="-330200" lvl="3" marL="1828800" marR="0" rtl="0" algn="l">
              <a:lnSpc>
                <a:spcPct val="120000"/>
              </a:lnSpc>
              <a:spcBef>
                <a:spcPts val="500"/>
              </a:spcBef>
              <a:spcAft>
                <a:spcPts val="0"/>
              </a:spcAft>
              <a:buClr>
                <a:schemeClr val="accent1"/>
              </a:buClr>
              <a:buSzPts val="1600"/>
              <a:buFont typeface="Arial"/>
              <a:buChar char="•"/>
              <a:defRPr b="0" i="0" sz="1600" u="none" cap="none" strike="noStrike">
                <a:solidFill>
                  <a:schemeClr val="dk1"/>
                </a:solidFill>
                <a:latin typeface="Arial"/>
                <a:ea typeface="Arial"/>
                <a:cs typeface="Arial"/>
                <a:sym typeface="Arial"/>
              </a:defRPr>
            </a:lvl4pPr>
            <a:lvl5pPr indent="-330200" lvl="4" marL="2286000" marR="0" rtl="0" algn="l">
              <a:lnSpc>
                <a:spcPct val="120000"/>
              </a:lnSpc>
              <a:spcBef>
                <a:spcPts val="500"/>
              </a:spcBef>
              <a:spcAft>
                <a:spcPts val="0"/>
              </a:spcAft>
              <a:buClr>
                <a:schemeClr val="accent1"/>
              </a:buClr>
              <a:buSzPts val="1600"/>
              <a:buFont typeface="Arial"/>
              <a:buChar char="•"/>
              <a:defRPr b="0" i="0" sz="16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99" name="Google Shape;199;p22"/>
          <p:cNvSpPr/>
          <p:nvPr/>
        </p:nvSpPr>
        <p:spPr>
          <a:xfrm>
            <a:off x="611999" y="6308725"/>
            <a:ext cx="1819409" cy="549275"/>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rPr lang="en-US" sz="800">
                <a:solidFill>
                  <a:srgbClr val="928F9B"/>
                </a:solidFill>
                <a:latin typeface="Arial"/>
                <a:ea typeface="Arial"/>
                <a:cs typeface="Arial"/>
                <a:sym typeface="Arial"/>
              </a:rPr>
              <a:t>Confidential © 2025 Persistent Systems</a:t>
            </a:r>
            <a:endParaRPr/>
          </a:p>
        </p:txBody>
      </p:sp>
      <p:sp>
        <p:nvSpPr>
          <p:cNvPr id="200" name="Google Shape;200;p22"/>
          <p:cNvSpPr txBox="1"/>
          <p:nvPr>
            <p:ph idx="12" type="sldNum"/>
          </p:nvPr>
        </p:nvSpPr>
        <p:spPr>
          <a:xfrm>
            <a:off x="359999" y="6308725"/>
            <a:ext cx="125034" cy="549275"/>
          </a:xfrm>
          <a:prstGeom prst="rect">
            <a:avLst/>
          </a:prstGeom>
          <a:noFill/>
          <a:ln>
            <a:noFill/>
          </a:ln>
        </p:spPr>
        <p:txBody>
          <a:bodyPr anchorCtr="0" anchor="ctr" bIns="0" lIns="0" spcFirstLastPara="1" rIns="0" wrap="square" tIns="0">
            <a:noAutofit/>
          </a:bodyPr>
          <a:lstStyle>
            <a:lvl1pPr indent="0" lvl="0" marL="0" marR="0" rtl="0" algn="l">
              <a:spcBef>
                <a:spcPts val="0"/>
              </a:spcBef>
              <a:buNone/>
              <a:defRPr sz="800">
                <a:solidFill>
                  <a:srgbClr val="928F9B"/>
                </a:solidFill>
                <a:latin typeface="Arial"/>
                <a:ea typeface="Arial"/>
                <a:cs typeface="Arial"/>
                <a:sym typeface="Arial"/>
              </a:defRPr>
            </a:lvl1pPr>
            <a:lvl2pPr indent="0" lvl="1" marL="0" marR="0" rtl="0" algn="l">
              <a:spcBef>
                <a:spcPts val="0"/>
              </a:spcBef>
              <a:buNone/>
              <a:defRPr sz="800">
                <a:solidFill>
                  <a:srgbClr val="928F9B"/>
                </a:solidFill>
                <a:latin typeface="Arial"/>
                <a:ea typeface="Arial"/>
                <a:cs typeface="Arial"/>
                <a:sym typeface="Arial"/>
              </a:defRPr>
            </a:lvl2pPr>
            <a:lvl3pPr indent="0" lvl="2" marL="0" marR="0" rtl="0" algn="l">
              <a:spcBef>
                <a:spcPts val="0"/>
              </a:spcBef>
              <a:buNone/>
              <a:defRPr sz="800">
                <a:solidFill>
                  <a:srgbClr val="928F9B"/>
                </a:solidFill>
                <a:latin typeface="Arial"/>
                <a:ea typeface="Arial"/>
                <a:cs typeface="Arial"/>
                <a:sym typeface="Arial"/>
              </a:defRPr>
            </a:lvl3pPr>
            <a:lvl4pPr indent="0" lvl="3" marL="0" marR="0" rtl="0" algn="l">
              <a:spcBef>
                <a:spcPts val="0"/>
              </a:spcBef>
              <a:buNone/>
              <a:defRPr sz="800">
                <a:solidFill>
                  <a:srgbClr val="928F9B"/>
                </a:solidFill>
                <a:latin typeface="Arial"/>
                <a:ea typeface="Arial"/>
                <a:cs typeface="Arial"/>
                <a:sym typeface="Arial"/>
              </a:defRPr>
            </a:lvl4pPr>
            <a:lvl5pPr indent="0" lvl="4" marL="0" marR="0" rtl="0" algn="l">
              <a:spcBef>
                <a:spcPts val="0"/>
              </a:spcBef>
              <a:buNone/>
              <a:defRPr sz="800">
                <a:solidFill>
                  <a:srgbClr val="928F9B"/>
                </a:solidFill>
                <a:latin typeface="Arial"/>
                <a:ea typeface="Arial"/>
                <a:cs typeface="Arial"/>
                <a:sym typeface="Arial"/>
              </a:defRPr>
            </a:lvl5pPr>
            <a:lvl6pPr indent="0" lvl="5" marL="0" marR="0" rtl="0" algn="l">
              <a:spcBef>
                <a:spcPts val="0"/>
              </a:spcBef>
              <a:buNone/>
              <a:defRPr sz="800">
                <a:solidFill>
                  <a:srgbClr val="928F9B"/>
                </a:solidFill>
                <a:latin typeface="Arial"/>
                <a:ea typeface="Arial"/>
                <a:cs typeface="Arial"/>
                <a:sym typeface="Arial"/>
              </a:defRPr>
            </a:lvl6pPr>
            <a:lvl7pPr indent="0" lvl="6" marL="0" marR="0" rtl="0" algn="l">
              <a:spcBef>
                <a:spcPts val="0"/>
              </a:spcBef>
              <a:buNone/>
              <a:defRPr sz="800">
                <a:solidFill>
                  <a:srgbClr val="928F9B"/>
                </a:solidFill>
                <a:latin typeface="Arial"/>
                <a:ea typeface="Arial"/>
                <a:cs typeface="Arial"/>
                <a:sym typeface="Arial"/>
              </a:defRPr>
            </a:lvl7pPr>
            <a:lvl8pPr indent="0" lvl="7" marL="0" marR="0" rtl="0" algn="l">
              <a:spcBef>
                <a:spcPts val="0"/>
              </a:spcBef>
              <a:buNone/>
              <a:defRPr sz="800">
                <a:solidFill>
                  <a:srgbClr val="928F9B"/>
                </a:solidFill>
                <a:latin typeface="Arial"/>
                <a:ea typeface="Arial"/>
                <a:cs typeface="Arial"/>
                <a:sym typeface="Arial"/>
              </a:defRPr>
            </a:lvl8pPr>
            <a:lvl9pPr indent="0" lvl="8" marL="0" marR="0" rtl="0" algn="l">
              <a:spcBef>
                <a:spcPts val="0"/>
              </a:spcBef>
              <a:buNone/>
              <a:defRPr sz="800">
                <a:solidFill>
                  <a:srgbClr val="928F9B"/>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US"/>
              <a:t>‹#›</a:t>
            </a:fld>
            <a:endParaRPr/>
          </a:p>
        </p:txBody>
      </p:sp>
      <p:pic>
        <p:nvPicPr>
          <p:cNvPr id="201" name="Google Shape;201;p22"/>
          <p:cNvPicPr preferRelativeResize="0"/>
          <p:nvPr/>
        </p:nvPicPr>
        <p:blipFill rotWithShape="1">
          <a:blip r:embed="rId1">
            <a:alphaModFix/>
          </a:blip>
          <a:srcRect b="0" l="0" r="0" t="0"/>
          <a:stretch/>
        </p:blipFill>
        <p:spPr>
          <a:xfrm>
            <a:off x="11026029" y="6498000"/>
            <a:ext cx="803571" cy="1800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 id="2147483690" r:id="rId25"/>
    <p:sldLayoutId id="2147483691" r:id="rId26"/>
    <p:sldLayoutId id="2147483692" r:id="rId27"/>
    <p:sldLayoutId id="2147483693" r:id="rId28"/>
    <p:sldLayoutId id="2147483694" r:id="rId29"/>
    <p:sldLayoutId id="2147483695" r:id="rId30"/>
    <p:sldLayoutId id="2147483696" r:id="rId31"/>
    <p:sldLayoutId id="2147483697" r:id="rId32"/>
    <p:sldLayoutId id="2147483698" r:id="rId33"/>
    <p:sldLayoutId id="2147483699" r:id="rId34"/>
    <p:sldLayoutId id="2147483700" r:id="rId35"/>
    <p:sldLayoutId id="2147483701" r:id="rId36"/>
    <p:sldLayoutId id="2147483702" r:id="rId37"/>
    <p:sldLayoutId id="2147483703" r:id="rId38"/>
    <p:sldLayoutId id="2147483704" r:id="rId39"/>
    <p:sldLayoutId id="2147483705" r:id="rId40"/>
    <p:sldLayoutId id="2147483706" r:id="rId41"/>
    <p:sldLayoutId id="2147483707" r:id="rId42"/>
    <p:sldLayoutId id="2147483708" r:id="rId43"/>
    <p:sldLayoutId id="2147483709" r:id="rId44"/>
    <p:sldLayoutId id="2147483710" r:id="rId45"/>
    <p:sldLayoutId id="2147483711" r:id="rId46"/>
    <p:sldLayoutId id="2147483712" r:id="rId47"/>
    <p:sldLayoutId id="2147483713" r:id="rId48"/>
    <p:sldLayoutId id="2147483714" r:id="rId49"/>
    <p:sldLayoutId id="2147483715" r:id="rId50"/>
    <p:sldLayoutId id="2147483716" r:id="rId51"/>
    <p:sldLayoutId id="2147483717" r:id="rId52"/>
    <p:sldLayoutId id="2147483718" r:id="rId53"/>
    <p:sldLayoutId id="2147483719" r:id="rId54"/>
    <p:sldLayoutId id="2147483720" r:id="rId55"/>
    <p:sldLayoutId id="2147483721" r:id="rId56"/>
    <p:sldLayoutId id="2147483722" r:id="rId57"/>
    <p:sldLayoutId id="2147483723" r:id="rId58"/>
    <p:sldLayoutId id="2147483724" r:id="rId59"/>
    <p:sldLayoutId id="2147483725" r:id="rId60"/>
    <p:sldLayoutId id="2147483726" r:id="rId61"/>
    <p:sldLayoutId id="2147483727" r:id="rId62"/>
    <p:sldLayoutId id="2147483728" r:id="rId63"/>
    <p:sldLayoutId id="2147483729" r:id="rId64"/>
    <p:sldLayoutId id="2147483730" r:id="rId65"/>
    <p:sldLayoutId id="2147483731" r:id="rId66"/>
    <p:sldLayoutId id="2147483732" r:id="rId67"/>
    <p:sldLayoutId id="2147483733" r:id="rId68"/>
    <p:sldLayoutId id="2147483734" r:id="rId69"/>
    <p:sldLayoutId id="2147483735" r:id="rId70"/>
    <p:sldLayoutId id="2147483736" r:id="rId71"/>
    <p:sldLayoutId id="2147483737" r:id="rId72"/>
    <p:sldLayoutId id="2147483738" r:id="rId73"/>
    <p:sldLayoutId id="2147483739" r:id="rId74"/>
    <p:sldLayoutId id="2147483740" r:id="rId75"/>
    <p:sldLayoutId id="2147483741" r:id="rId76"/>
    <p:sldLayoutId id="2147483742" r:id="rId77"/>
    <p:sldLayoutId id="2147483743" r:id="rId78"/>
    <p:sldLayoutId id="2147483744" r:id="rId79"/>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37">
          <p15:clr>
            <a:srgbClr val="F26B43"/>
          </p15:clr>
        </p15:guide>
        <p15:guide id="2" pos="7451">
          <p15:clr>
            <a:srgbClr val="F26B43"/>
          </p15:clr>
        </p15:guide>
        <p15:guide id="3" pos="222">
          <p15:clr>
            <a:srgbClr val="F26B43"/>
          </p15:clr>
        </p15:guide>
        <p15:guide id="4" orient="horz" pos="676">
          <p15:clr>
            <a:srgbClr val="F26B43"/>
          </p15:clr>
        </p15:guide>
        <p15:guide id="5" pos="3833">
          <p15:clr>
            <a:srgbClr val="F26B43"/>
          </p15:clr>
        </p15:guide>
        <p15:guide id="6" orient="horz" pos="3974">
          <p15:clr>
            <a:srgbClr val="F26B43"/>
          </p15:clr>
        </p15:guide>
        <p15:guide id="7" orient="horz" pos="454">
          <p15:clr>
            <a:srgbClr val="F26B43"/>
          </p15:clr>
        </p15:guide>
        <p15:guide id="8" orient="horz" pos="226">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pic>
        <p:nvPicPr>
          <p:cNvPr descr="A blurry image of a blue and orange light&#10;&#10;Description automatically generated" id="1170" name="Google Shape;1170;p1"/>
          <p:cNvPicPr preferRelativeResize="0"/>
          <p:nvPr/>
        </p:nvPicPr>
        <p:blipFill rotWithShape="1">
          <a:blip r:embed="rId3">
            <a:alphaModFix/>
          </a:blip>
          <a:srcRect b="0" l="8115" r="0" t="0"/>
          <a:stretch/>
        </p:blipFill>
        <p:spPr>
          <a:xfrm>
            <a:off x="0" y="0"/>
            <a:ext cx="12192000" cy="6858000"/>
          </a:xfrm>
          <a:prstGeom prst="rect">
            <a:avLst/>
          </a:prstGeom>
          <a:noFill/>
          <a:ln>
            <a:noFill/>
          </a:ln>
        </p:spPr>
      </p:pic>
      <p:pic>
        <p:nvPicPr>
          <p:cNvPr descr="A group of people looking at something&#10;&#10;Description automatically generated" id="1171" name="Google Shape;1171;p1"/>
          <p:cNvPicPr preferRelativeResize="0"/>
          <p:nvPr/>
        </p:nvPicPr>
        <p:blipFill rotWithShape="1">
          <a:blip r:embed="rId4">
            <a:alphaModFix/>
          </a:blip>
          <a:srcRect b="0" l="0" r="0" t="0"/>
          <a:stretch/>
        </p:blipFill>
        <p:spPr>
          <a:xfrm>
            <a:off x="5969174" y="424434"/>
            <a:ext cx="5797201" cy="6085332"/>
          </a:xfrm>
          <a:prstGeom prst="rect">
            <a:avLst/>
          </a:prstGeom>
          <a:noFill/>
          <a:ln>
            <a:noFill/>
          </a:ln>
        </p:spPr>
      </p:pic>
      <p:grpSp>
        <p:nvGrpSpPr>
          <p:cNvPr id="1172" name="Google Shape;1172;p1"/>
          <p:cNvGrpSpPr/>
          <p:nvPr/>
        </p:nvGrpSpPr>
        <p:grpSpPr>
          <a:xfrm>
            <a:off x="9483414" y="5895970"/>
            <a:ext cx="2386162" cy="537590"/>
            <a:chOff x="3721526" y="2201333"/>
            <a:chExt cx="1949437" cy="439199"/>
          </a:xfrm>
        </p:grpSpPr>
        <p:sp>
          <p:nvSpPr>
            <p:cNvPr id="1173" name="Google Shape;1173;p1"/>
            <p:cNvSpPr/>
            <p:nvPr/>
          </p:nvSpPr>
          <p:spPr>
            <a:xfrm>
              <a:off x="4295120" y="2307209"/>
              <a:ext cx="1375843" cy="232533"/>
            </a:xfrm>
            <a:custGeom>
              <a:rect b="b" l="l" r="r" t="t"/>
              <a:pathLst>
                <a:path extrusionOk="0" h="232533" w="1375843">
                  <a:moveTo>
                    <a:pt x="516051" y="68048"/>
                  </a:moveTo>
                  <a:cubicBezTo>
                    <a:pt x="542966" y="68048"/>
                    <a:pt x="568292" y="82598"/>
                    <a:pt x="578107" y="104431"/>
                  </a:cubicBezTo>
                  <a:lnTo>
                    <a:pt x="540432" y="124363"/>
                  </a:lnTo>
                  <a:cubicBezTo>
                    <a:pt x="535681" y="112655"/>
                    <a:pt x="525231" y="105062"/>
                    <a:pt x="515734" y="105062"/>
                  </a:cubicBezTo>
                  <a:cubicBezTo>
                    <a:pt x="507186" y="105062"/>
                    <a:pt x="501172" y="109492"/>
                    <a:pt x="501172" y="115818"/>
                  </a:cubicBezTo>
                  <a:cubicBezTo>
                    <a:pt x="501172" y="121514"/>
                    <a:pt x="505605" y="125626"/>
                    <a:pt x="514153" y="127840"/>
                  </a:cubicBezTo>
                  <a:lnTo>
                    <a:pt x="533783" y="132904"/>
                  </a:lnTo>
                  <a:cubicBezTo>
                    <a:pt x="563228" y="140497"/>
                    <a:pt x="579056" y="156948"/>
                    <a:pt x="579056" y="179095"/>
                  </a:cubicBezTo>
                  <a:cubicBezTo>
                    <a:pt x="579056" y="210414"/>
                    <a:pt x="552463" y="232561"/>
                    <a:pt x="516051" y="232561"/>
                  </a:cubicBezTo>
                  <a:cubicBezTo>
                    <a:pt x="485022" y="232561"/>
                    <a:pt x="460327" y="218324"/>
                    <a:pt x="449877" y="194280"/>
                  </a:cubicBezTo>
                  <a:lnTo>
                    <a:pt x="487238" y="173713"/>
                  </a:lnTo>
                  <a:cubicBezTo>
                    <a:pt x="492938" y="186688"/>
                    <a:pt x="504655" y="194912"/>
                    <a:pt x="516369" y="194912"/>
                  </a:cubicBezTo>
                  <a:cubicBezTo>
                    <a:pt x="526184" y="194912"/>
                    <a:pt x="532833" y="190482"/>
                    <a:pt x="532833" y="182890"/>
                  </a:cubicBezTo>
                  <a:cubicBezTo>
                    <a:pt x="532833" y="177512"/>
                    <a:pt x="528083" y="173396"/>
                    <a:pt x="518585" y="171185"/>
                  </a:cubicBezTo>
                  <a:lnTo>
                    <a:pt x="500222" y="166756"/>
                  </a:lnTo>
                  <a:cubicBezTo>
                    <a:pt x="470777" y="159794"/>
                    <a:pt x="455577" y="143343"/>
                    <a:pt x="455577" y="118668"/>
                  </a:cubicBezTo>
                  <a:cubicBezTo>
                    <a:pt x="455577" y="88928"/>
                    <a:pt x="480275" y="68048"/>
                    <a:pt x="516051" y="68048"/>
                  </a:cubicBezTo>
                  <a:close/>
                  <a:moveTo>
                    <a:pt x="731570" y="68048"/>
                  </a:moveTo>
                  <a:cubicBezTo>
                    <a:pt x="758485" y="68048"/>
                    <a:pt x="783815" y="82598"/>
                    <a:pt x="793630" y="104431"/>
                  </a:cubicBezTo>
                  <a:lnTo>
                    <a:pt x="755951" y="124363"/>
                  </a:lnTo>
                  <a:cubicBezTo>
                    <a:pt x="751204" y="112655"/>
                    <a:pt x="740754" y="105062"/>
                    <a:pt x="731253" y="105062"/>
                  </a:cubicBezTo>
                  <a:cubicBezTo>
                    <a:pt x="722705" y="105062"/>
                    <a:pt x="716691" y="109492"/>
                    <a:pt x="716691" y="115818"/>
                  </a:cubicBezTo>
                  <a:cubicBezTo>
                    <a:pt x="716691" y="121514"/>
                    <a:pt x="721124" y="125626"/>
                    <a:pt x="729672" y="127840"/>
                  </a:cubicBezTo>
                  <a:lnTo>
                    <a:pt x="749302" y="132904"/>
                  </a:lnTo>
                  <a:cubicBezTo>
                    <a:pt x="778751" y="140497"/>
                    <a:pt x="794579" y="156948"/>
                    <a:pt x="794579" y="179095"/>
                  </a:cubicBezTo>
                  <a:cubicBezTo>
                    <a:pt x="794579" y="210414"/>
                    <a:pt x="767982" y="232561"/>
                    <a:pt x="731570" y="232561"/>
                  </a:cubicBezTo>
                  <a:cubicBezTo>
                    <a:pt x="700544" y="232561"/>
                    <a:pt x="675846" y="218324"/>
                    <a:pt x="665400" y="194280"/>
                  </a:cubicBezTo>
                  <a:lnTo>
                    <a:pt x="702761" y="173713"/>
                  </a:lnTo>
                  <a:cubicBezTo>
                    <a:pt x="708461" y="186688"/>
                    <a:pt x="720174" y="194912"/>
                    <a:pt x="731888" y="194912"/>
                  </a:cubicBezTo>
                  <a:cubicBezTo>
                    <a:pt x="741703" y="194912"/>
                    <a:pt x="748352" y="190482"/>
                    <a:pt x="748352" y="182890"/>
                  </a:cubicBezTo>
                  <a:cubicBezTo>
                    <a:pt x="748352" y="177512"/>
                    <a:pt x="743602" y="173396"/>
                    <a:pt x="734105" y="171185"/>
                  </a:cubicBezTo>
                  <a:lnTo>
                    <a:pt x="715742" y="166756"/>
                  </a:lnTo>
                  <a:cubicBezTo>
                    <a:pt x="686297" y="159794"/>
                    <a:pt x="671096" y="143343"/>
                    <a:pt x="671096" y="118668"/>
                  </a:cubicBezTo>
                  <a:cubicBezTo>
                    <a:pt x="671096" y="88928"/>
                    <a:pt x="695794" y="68048"/>
                    <a:pt x="731570" y="68048"/>
                  </a:cubicBezTo>
                  <a:close/>
                  <a:moveTo>
                    <a:pt x="243314" y="68047"/>
                  </a:moveTo>
                  <a:cubicBezTo>
                    <a:pt x="290490" y="68047"/>
                    <a:pt x="323101" y="102533"/>
                    <a:pt x="323101" y="151569"/>
                  </a:cubicBezTo>
                  <a:cubicBezTo>
                    <a:pt x="323101" y="156947"/>
                    <a:pt x="322783" y="161059"/>
                    <a:pt x="322466" y="162956"/>
                  </a:cubicBezTo>
                  <a:lnTo>
                    <a:pt x="207534" y="162956"/>
                  </a:lnTo>
                  <a:cubicBezTo>
                    <a:pt x="209118" y="181305"/>
                    <a:pt x="225897" y="194597"/>
                    <a:pt x="245213" y="194597"/>
                  </a:cubicBezTo>
                  <a:cubicBezTo>
                    <a:pt x="262309" y="194597"/>
                    <a:pt x="271492" y="187318"/>
                    <a:pt x="278773" y="175613"/>
                  </a:cubicBezTo>
                  <a:lnTo>
                    <a:pt x="317719" y="191116"/>
                  </a:lnTo>
                  <a:cubicBezTo>
                    <a:pt x="304738" y="216740"/>
                    <a:pt x="279408" y="232560"/>
                    <a:pt x="245213" y="232560"/>
                  </a:cubicBezTo>
                  <a:cubicBezTo>
                    <a:pt x="196452" y="232560"/>
                    <a:pt x="162260" y="198709"/>
                    <a:pt x="162260" y="150303"/>
                  </a:cubicBezTo>
                  <a:cubicBezTo>
                    <a:pt x="162260" y="103168"/>
                    <a:pt x="197087" y="68047"/>
                    <a:pt x="243314" y="68047"/>
                  </a:cubicBezTo>
                  <a:close/>
                  <a:moveTo>
                    <a:pt x="1002285" y="68047"/>
                  </a:moveTo>
                  <a:cubicBezTo>
                    <a:pt x="1049457" y="68047"/>
                    <a:pt x="1082068" y="102533"/>
                    <a:pt x="1082068" y="151569"/>
                  </a:cubicBezTo>
                  <a:cubicBezTo>
                    <a:pt x="1082068" y="156947"/>
                    <a:pt x="1081754" y="161059"/>
                    <a:pt x="1081436" y="162956"/>
                  </a:cubicBezTo>
                  <a:lnTo>
                    <a:pt x="966504" y="162956"/>
                  </a:lnTo>
                  <a:cubicBezTo>
                    <a:pt x="968089" y="181305"/>
                    <a:pt x="984871" y="194597"/>
                    <a:pt x="1004183" y="194597"/>
                  </a:cubicBezTo>
                  <a:cubicBezTo>
                    <a:pt x="1021279" y="194597"/>
                    <a:pt x="1030463" y="187318"/>
                    <a:pt x="1037743" y="175613"/>
                  </a:cubicBezTo>
                  <a:lnTo>
                    <a:pt x="1076689" y="191116"/>
                  </a:lnTo>
                  <a:cubicBezTo>
                    <a:pt x="1063709" y="216740"/>
                    <a:pt x="1038379" y="232560"/>
                    <a:pt x="1004183" y="232560"/>
                  </a:cubicBezTo>
                  <a:cubicBezTo>
                    <a:pt x="955422" y="232560"/>
                    <a:pt x="921231" y="198709"/>
                    <a:pt x="921231" y="150303"/>
                  </a:cubicBezTo>
                  <a:cubicBezTo>
                    <a:pt x="921231" y="103168"/>
                    <a:pt x="956058" y="68047"/>
                    <a:pt x="1002285" y="68047"/>
                  </a:cubicBezTo>
                  <a:close/>
                  <a:moveTo>
                    <a:pt x="871424" y="26288"/>
                  </a:moveTo>
                  <a:lnTo>
                    <a:pt x="871424" y="72161"/>
                  </a:lnTo>
                  <a:lnTo>
                    <a:pt x="911002" y="72161"/>
                  </a:lnTo>
                  <a:lnTo>
                    <a:pt x="911002" y="110124"/>
                  </a:lnTo>
                  <a:lnTo>
                    <a:pt x="871424" y="110124"/>
                  </a:lnTo>
                  <a:lnTo>
                    <a:pt x="871424" y="167388"/>
                  </a:lnTo>
                  <a:cubicBezTo>
                    <a:pt x="871424" y="184157"/>
                    <a:pt x="878709" y="190797"/>
                    <a:pt x="893906" y="190797"/>
                  </a:cubicBezTo>
                  <a:cubicBezTo>
                    <a:pt x="899606" y="190797"/>
                    <a:pt x="905934" y="189217"/>
                    <a:pt x="911002" y="186054"/>
                  </a:cubicBezTo>
                  <a:lnTo>
                    <a:pt x="911002" y="225918"/>
                  </a:lnTo>
                  <a:cubicBezTo>
                    <a:pt x="904039" y="229395"/>
                    <a:pt x="893589" y="232241"/>
                    <a:pt x="878709" y="232241"/>
                  </a:cubicBezTo>
                  <a:cubicBezTo>
                    <a:pt x="845777" y="232241"/>
                    <a:pt x="825515" y="211995"/>
                    <a:pt x="825515" y="177195"/>
                  </a:cubicBezTo>
                  <a:lnTo>
                    <a:pt x="825515" y="110124"/>
                  </a:lnTo>
                  <a:lnTo>
                    <a:pt x="803351" y="110124"/>
                  </a:lnTo>
                  <a:lnTo>
                    <a:pt x="803351" y="72161"/>
                  </a:lnTo>
                  <a:lnTo>
                    <a:pt x="825515" y="72161"/>
                  </a:lnTo>
                  <a:lnTo>
                    <a:pt x="825515" y="26288"/>
                  </a:lnTo>
                  <a:lnTo>
                    <a:pt x="871424" y="26288"/>
                  </a:lnTo>
                  <a:close/>
                  <a:moveTo>
                    <a:pt x="1336417" y="26288"/>
                  </a:moveTo>
                  <a:lnTo>
                    <a:pt x="1336417" y="72161"/>
                  </a:lnTo>
                  <a:lnTo>
                    <a:pt x="1375991" y="72161"/>
                  </a:lnTo>
                  <a:lnTo>
                    <a:pt x="1375991" y="110124"/>
                  </a:lnTo>
                  <a:lnTo>
                    <a:pt x="1336417" y="110124"/>
                  </a:lnTo>
                  <a:lnTo>
                    <a:pt x="1336417" y="167388"/>
                  </a:lnTo>
                  <a:cubicBezTo>
                    <a:pt x="1336417" y="184157"/>
                    <a:pt x="1343698" y="190797"/>
                    <a:pt x="1358899" y="190797"/>
                  </a:cubicBezTo>
                  <a:cubicBezTo>
                    <a:pt x="1364595" y="190797"/>
                    <a:pt x="1370927" y="189217"/>
                    <a:pt x="1375991" y="186054"/>
                  </a:cubicBezTo>
                  <a:lnTo>
                    <a:pt x="1375991" y="225918"/>
                  </a:lnTo>
                  <a:cubicBezTo>
                    <a:pt x="1369028" y="229395"/>
                    <a:pt x="1358578" y="232241"/>
                    <a:pt x="1343698" y="232241"/>
                  </a:cubicBezTo>
                  <a:cubicBezTo>
                    <a:pt x="1310770" y="232241"/>
                    <a:pt x="1290504" y="211995"/>
                    <a:pt x="1290504" y="177195"/>
                  </a:cubicBezTo>
                  <a:lnTo>
                    <a:pt x="1290504" y="110124"/>
                  </a:lnTo>
                  <a:lnTo>
                    <a:pt x="1268344" y="110124"/>
                  </a:lnTo>
                  <a:lnTo>
                    <a:pt x="1268344" y="72161"/>
                  </a:lnTo>
                  <a:lnTo>
                    <a:pt x="1290504" y="72161"/>
                  </a:lnTo>
                  <a:lnTo>
                    <a:pt x="1290504" y="26288"/>
                  </a:lnTo>
                  <a:lnTo>
                    <a:pt x="1336417" y="26288"/>
                  </a:lnTo>
                  <a:close/>
                  <a:moveTo>
                    <a:pt x="75506" y="6990"/>
                  </a:moveTo>
                  <a:cubicBezTo>
                    <a:pt x="123632" y="6990"/>
                    <a:pt x="156874" y="32932"/>
                    <a:pt x="156874" y="78487"/>
                  </a:cubicBezTo>
                  <a:cubicBezTo>
                    <a:pt x="156874" y="123729"/>
                    <a:pt x="123632" y="149988"/>
                    <a:pt x="75506" y="149988"/>
                  </a:cubicBezTo>
                  <a:lnTo>
                    <a:pt x="47642" y="149988"/>
                  </a:lnTo>
                  <a:lnTo>
                    <a:pt x="47642" y="228446"/>
                  </a:lnTo>
                  <a:lnTo>
                    <a:pt x="148" y="228446"/>
                  </a:lnTo>
                  <a:lnTo>
                    <a:pt x="148" y="6990"/>
                  </a:lnTo>
                  <a:lnTo>
                    <a:pt x="75506" y="6990"/>
                  </a:lnTo>
                  <a:close/>
                  <a:moveTo>
                    <a:pt x="436104" y="68680"/>
                  </a:moveTo>
                  <a:cubicBezTo>
                    <a:pt x="439587" y="68680"/>
                    <a:pt x="443070" y="69311"/>
                    <a:pt x="444020" y="69629"/>
                  </a:cubicBezTo>
                  <a:lnTo>
                    <a:pt x="444020" y="117085"/>
                  </a:lnTo>
                  <a:cubicBezTo>
                    <a:pt x="441486" y="115819"/>
                    <a:pt x="437053" y="115188"/>
                    <a:pt x="432302" y="115188"/>
                  </a:cubicBezTo>
                  <a:cubicBezTo>
                    <a:pt x="406659" y="115188"/>
                    <a:pt x="391461" y="134168"/>
                    <a:pt x="391461" y="164856"/>
                  </a:cubicBezTo>
                  <a:lnTo>
                    <a:pt x="391461" y="228446"/>
                  </a:lnTo>
                  <a:lnTo>
                    <a:pt x="345552" y="228446"/>
                  </a:lnTo>
                  <a:lnTo>
                    <a:pt x="345552" y="72161"/>
                  </a:lnTo>
                  <a:lnTo>
                    <a:pt x="391144" y="72161"/>
                  </a:lnTo>
                  <a:lnTo>
                    <a:pt x="391144" y="97788"/>
                  </a:lnTo>
                  <a:cubicBezTo>
                    <a:pt x="399378" y="79753"/>
                    <a:pt x="415838" y="68680"/>
                    <a:pt x="436104" y="68680"/>
                  </a:cubicBezTo>
                  <a:close/>
                  <a:moveTo>
                    <a:pt x="646753" y="72159"/>
                  </a:moveTo>
                  <a:lnTo>
                    <a:pt x="646753" y="228445"/>
                  </a:lnTo>
                  <a:lnTo>
                    <a:pt x="600526" y="228445"/>
                  </a:lnTo>
                  <a:lnTo>
                    <a:pt x="600526" y="72159"/>
                  </a:lnTo>
                  <a:lnTo>
                    <a:pt x="646753" y="72159"/>
                  </a:lnTo>
                  <a:close/>
                  <a:moveTo>
                    <a:pt x="1196977" y="68048"/>
                  </a:moveTo>
                  <a:cubicBezTo>
                    <a:pt x="1232753" y="68048"/>
                    <a:pt x="1254603" y="92406"/>
                    <a:pt x="1254603" y="131957"/>
                  </a:cubicBezTo>
                  <a:lnTo>
                    <a:pt x="1254603" y="228446"/>
                  </a:lnTo>
                  <a:lnTo>
                    <a:pt x="1208373" y="228446"/>
                  </a:lnTo>
                  <a:lnTo>
                    <a:pt x="1208373" y="142709"/>
                  </a:lnTo>
                  <a:cubicBezTo>
                    <a:pt x="1208373" y="122149"/>
                    <a:pt x="1198244" y="110441"/>
                    <a:pt x="1180195" y="110441"/>
                  </a:cubicBezTo>
                  <a:cubicBezTo>
                    <a:pt x="1162464" y="110441"/>
                    <a:pt x="1150750" y="123729"/>
                    <a:pt x="1150750" y="145558"/>
                  </a:cubicBezTo>
                  <a:lnTo>
                    <a:pt x="1150750" y="228446"/>
                  </a:lnTo>
                  <a:lnTo>
                    <a:pt x="1104523" y="228446"/>
                  </a:lnTo>
                  <a:lnTo>
                    <a:pt x="1104523" y="72160"/>
                  </a:lnTo>
                  <a:lnTo>
                    <a:pt x="1150750" y="72160"/>
                  </a:lnTo>
                  <a:lnTo>
                    <a:pt x="1150750" y="92092"/>
                  </a:lnTo>
                  <a:cubicBezTo>
                    <a:pt x="1160251" y="76907"/>
                    <a:pt x="1176080" y="68048"/>
                    <a:pt x="1196977" y="68048"/>
                  </a:cubicBezTo>
                  <a:close/>
                  <a:moveTo>
                    <a:pt x="242996" y="104116"/>
                  </a:moveTo>
                  <a:cubicBezTo>
                    <a:pt x="224633" y="104116"/>
                    <a:pt x="209750" y="118035"/>
                    <a:pt x="207851" y="132903"/>
                  </a:cubicBezTo>
                  <a:lnTo>
                    <a:pt x="277823" y="132903"/>
                  </a:lnTo>
                  <a:cubicBezTo>
                    <a:pt x="275925" y="116138"/>
                    <a:pt x="261677" y="104116"/>
                    <a:pt x="242996" y="104116"/>
                  </a:cubicBezTo>
                  <a:close/>
                  <a:moveTo>
                    <a:pt x="1001967" y="104116"/>
                  </a:moveTo>
                  <a:cubicBezTo>
                    <a:pt x="983604" y="104116"/>
                    <a:pt x="968721" y="118035"/>
                    <a:pt x="966822" y="132903"/>
                  </a:cubicBezTo>
                  <a:lnTo>
                    <a:pt x="1036794" y="132903"/>
                  </a:lnTo>
                  <a:cubicBezTo>
                    <a:pt x="1034895" y="116138"/>
                    <a:pt x="1020648" y="104116"/>
                    <a:pt x="1001967" y="104116"/>
                  </a:cubicBezTo>
                  <a:close/>
                  <a:moveTo>
                    <a:pt x="76452" y="49700"/>
                  </a:moveTo>
                  <a:lnTo>
                    <a:pt x="47642" y="49700"/>
                  </a:lnTo>
                  <a:lnTo>
                    <a:pt x="47642" y="107909"/>
                  </a:lnTo>
                  <a:lnTo>
                    <a:pt x="76452" y="107909"/>
                  </a:lnTo>
                  <a:cubicBezTo>
                    <a:pt x="95450" y="107909"/>
                    <a:pt x="109066" y="97153"/>
                    <a:pt x="109066" y="78805"/>
                  </a:cubicBezTo>
                  <a:cubicBezTo>
                    <a:pt x="109066" y="60456"/>
                    <a:pt x="95450" y="49700"/>
                    <a:pt x="76452" y="49700"/>
                  </a:cubicBezTo>
                  <a:close/>
                  <a:moveTo>
                    <a:pt x="623640" y="27"/>
                  </a:moveTo>
                  <a:cubicBezTo>
                    <a:pt x="638519" y="27"/>
                    <a:pt x="650551" y="12366"/>
                    <a:pt x="650551" y="26917"/>
                  </a:cubicBezTo>
                  <a:cubicBezTo>
                    <a:pt x="650551" y="41471"/>
                    <a:pt x="638519" y="53810"/>
                    <a:pt x="623640" y="53810"/>
                  </a:cubicBezTo>
                  <a:cubicBezTo>
                    <a:pt x="608757" y="53810"/>
                    <a:pt x="596729" y="41471"/>
                    <a:pt x="596729" y="26917"/>
                  </a:cubicBezTo>
                  <a:cubicBezTo>
                    <a:pt x="596729" y="12366"/>
                    <a:pt x="608757" y="27"/>
                    <a:pt x="623640" y="27"/>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rgbClr val="011D42"/>
                </a:solidFill>
                <a:latin typeface="Arial"/>
                <a:ea typeface="Arial"/>
                <a:cs typeface="Arial"/>
                <a:sym typeface="Arial"/>
              </a:endParaRPr>
            </a:p>
          </p:txBody>
        </p:sp>
        <p:sp>
          <p:nvSpPr>
            <p:cNvPr id="1174" name="Google Shape;1174;p1"/>
            <p:cNvSpPr/>
            <p:nvPr/>
          </p:nvSpPr>
          <p:spPr>
            <a:xfrm>
              <a:off x="3721526" y="2201333"/>
              <a:ext cx="410808" cy="439199"/>
            </a:xfrm>
            <a:custGeom>
              <a:rect b="b" l="l" r="r" t="t"/>
              <a:pathLst>
                <a:path extrusionOk="0" h="439199" w="410808">
                  <a:moveTo>
                    <a:pt x="405227" y="72915"/>
                  </a:moveTo>
                  <a:cubicBezTo>
                    <a:pt x="400578" y="58757"/>
                    <a:pt x="393120" y="45570"/>
                    <a:pt x="383294" y="34663"/>
                  </a:cubicBezTo>
                  <a:cubicBezTo>
                    <a:pt x="373506" y="23731"/>
                    <a:pt x="361554" y="14946"/>
                    <a:pt x="348424" y="8998"/>
                  </a:cubicBezTo>
                  <a:cubicBezTo>
                    <a:pt x="322142" y="-3040"/>
                    <a:pt x="291299" y="-2942"/>
                    <a:pt x="265296" y="8948"/>
                  </a:cubicBezTo>
                  <a:cubicBezTo>
                    <a:pt x="239223" y="20705"/>
                    <a:pt x="218629" y="43946"/>
                    <a:pt x="209272" y="71420"/>
                  </a:cubicBezTo>
                  <a:cubicBezTo>
                    <a:pt x="206934" y="78283"/>
                    <a:pt x="205287" y="85393"/>
                    <a:pt x="204362" y="92591"/>
                  </a:cubicBezTo>
                  <a:cubicBezTo>
                    <a:pt x="203373" y="99719"/>
                    <a:pt x="203378" y="107278"/>
                    <a:pt x="203494" y="113947"/>
                  </a:cubicBezTo>
                  <a:lnTo>
                    <a:pt x="203862" y="155087"/>
                  </a:lnTo>
                  <a:lnTo>
                    <a:pt x="204482" y="237371"/>
                  </a:lnTo>
                  <a:lnTo>
                    <a:pt x="204703" y="278511"/>
                  </a:lnTo>
                  <a:cubicBezTo>
                    <a:pt x="204730" y="285369"/>
                    <a:pt x="204655" y="292225"/>
                    <a:pt x="204760" y="299081"/>
                  </a:cubicBezTo>
                  <a:cubicBezTo>
                    <a:pt x="204797" y="302485"/>
                    <a:pt x="204913" y="305996"/>
                    <a:pt x="204892" y="309309"/>
                  </a:cubicBezTo>
                  <a:cubicBezTo>
                    <a:pt x="204935" y="312621"/>
                    <a:pt x="204706" y="315914"/>
                    <a:pt x="204642" y="319233"/>
                  </a:cubicBezTo>
                  <a:cubicBezTo>
                    <a:pt x="204223" y="325837"/>
                    <a:pt x="203496" y="332475"/>
                    <a:pt x="202117" y="339029"/>
                  </a:cubicBezTo>
                  <a:cubicBezTo>
                    <a:pt x="200780" y="345595"/>
                    <a:pt x="198632" y="352005"/>
                    <a:pt x="195891" y="358138"/>
                  </a:cubicBezTo>
                  <a:cubicBezTo>
                    <a:pt x="190381" y="370388"/>
                    <a:pt x="182595" y="381725"/>
                    <a:pt x="172778" y="390919"/>
                  </a:cubicBezTo>
                  <a:cubicBezTo>
                    <a:pt x="153090" y="409188"/>
                    <a:pt x="126137" y="419148"/>
                    <a:pt x="99701" y="416828"/>
                  </a:cubicBezTo>
                  <a:cubicBezTo>
                    <a:pt x="86501" y="415924"/>
                    <a:pt x="73485" y="412131"/>
                    <a:pt x="61780" y="405754"/>
                  </a:cubicBezTo>
                  <a:cubicBezTo>
                    <a:pt x="50049" y="399398"/>
                    <a:pt x="39725" y="390368"/>
                    <a:pt x="31507" y="379649"/>
                  </a:cubicBezTo>
                  <a:cubicBezTo>
                    <a:pt x="27379" y="374303"/>
                    <a:pt x="23745" y="368555"/>
                    <a:pt x="20639" y="362519"/>
                  </a:cubicBezTo>
                  <a:cubicBezTo>
                    <a:pt x="17531" y="356489"/>
                    <a:pt x="14908" y="350172"/>
                    <a:pt x="13089" y="343608"/>
                  </a:cubicBezTo>
                  <a:cubicBezTo>
                    <a:pt x="9155" y="330566"/>
                    <a:pt x="8248" y="316667"/>
                    <a:pt x="10038" y="303436"/>
                  </a:cubicBezTo>
                  <a:cubicBezTo>
                    <a:pt x="11020" y="296807"/>
                    <a:pt x="12548" y="290269"/>
                    <a:pt x="14586" y="283970"/>
                  </a:cubicBezTo>
                  <a:cubicBezTo>
                    <a:pt x="16710" y="277693"/>
                    <a:pt x="19338" y="271666"/>
                    <a:pt x="22408" y="266007"/>
                  </a:cubicBezTo>
                  <a:cubicBezTo>
                    <a:pt x="25433" y="260324"/>
                    <a:pt x="29016" y="255071"/>
                    <a:pt x="32914" y="250254"/>
                  </a:cubicBezTo>
                  <a:cubicBezTo>
                    <a:pt x="36748" y="245391"/>
                    <a:pt x="41021" y="240991"/>
                    <a:pt x="45733" y="237251"/>
                  </a:cubicBezTo>
                  <a:cubicBezTo>
                    <a:pt x="64156" y="221787"/>
                    <a:pt x="88593" y="215138"/>
                    <a:pt x="113570" y="215045"/>
                  </a:cubicBezTo>
                  <a:cubicBezTo>
                    <a:pt x="139421" y="215084"/>
                    <a:pt x="165270" y="215478"/>
                    <a:pt x="191127" y="215325"/>
                  </a:cubicBezTo>
                  <a:lnTo>
                    <a:pt x="190929" y="187223"/>
                  </a:lnTo>
                  <a:cubicBezTo>
                    <a:pt x="165190" y="187793"/>
                    <a:pt x="139439" y="189580"/>
                    <a:pt x="113703" y="191528"/>
                  </a:cubicBezTo>
                  <a:cubicBezTo>
                    <a:pt x="99353" y="192625"/>
                    <a:pt x="85175" y="196201"/>
                    <a:pt x="71854" y="201940"/>
                  </a:cubicBezTo>
                  <a:cubicBezTo>
                    <a:pt x="65184" y="204763"/>
                    <a:pt x="58851" y="208380"/>
                    <a:pt x="52843" y="212357"/>
                  </a:cubicBezTo>
                  <a:cubicBezTo>
                    <a:pt x="46863" y="216392"/>
                    <a:pt x="41182" y="220860"/>
                    <a:pt x="36125" y="225973"/>
                  </a:cubicBezTo>
                  <a:cubicBezTo>
                    <a:pt x="30974" y="230977"/>
                    <a:pt x="26456" y="236607"/>
                    <a:pt x="22431" y="242521"/>
                  </a:cubicBezTo>
                  <a:cubicBezTo>
                    <a:pt x="18388" y="248430"/>
                    <a:pt x="14856" y="254692"/>
                    <a:pt x="11996" y="261262"/>
                  </a:cubicBezTo>
                  <a:cubicBezTo>
                    <a:pt x="6026" y="274304"/>
                    <a:pt x="2201" y="288266"/>
                    <a:pt x="653" y="302749"/>
                  </a:cubicBezTo>
                  <a:cubicBezTo>
                    <a:pt x="-775" y="317368"/>
                    <a:pt x="130" y="332351"/>
                    <a:pt x="3454" y="346888"/>
                  </a:cubicBezTo>
                  <a:cubicBezTo>
                    <a:pt x="6834" y="361421"/>
                    <a:pt x="12832" y="375483"/>
                    <a:pt x="21308" y="388209"/>
                  </a:cubicBezTo>
                  <a:cubicBezTo>
                    <a:pt x="29806" y="400883"/>
                    <a:pt x="40859" y="412268"/>
                    <a:pt x="54074" y="420941"/>
                  </a:cubicBezTo>
                  <a:cubicBezTo>
                    <a:pt x="67269" y="429597"/>
                    <a:pt x="82567" y="435417"/>
                    <a:pt x="98217" y="437778"/>
                  </a:cubicBezTo>
                  <a:cubicBezTo>
                    <a:pt x="100177" y="438144"/>
                    <a:pt x="102132" y="438333"/>
                    <a:pt x="104095" y="438545"/>
                  </a:cubicBezTo>
                  <a:cubicBezTo>
                    <a:pt x="106053" y="438764"/>
                    <a:pt x="108018" y="438976"/>
                    <a:pt x="110082" y="439039"/>
                  </a:cubicBezTo>
                  <a:cubicBezTo>
                    <a:pt x="112127" y="439154"/>
                    <a:pt x="114173" y="439232"/>
                    <a:pt x="116215" y="439187"/>
                  </a:cubicBezTo>
                  <a:cubicBezTo>
                    <a:pt x="118264" y="439200"/>
                    <a:pt x="120311" y="439145"/>
                    <a:pt x="122350" y="438993"/>
                  </a:cubicBezTo>
                  <a:cubicBezTo>
                    <a:pt x="130532" y="438542"/>
                    <a:pt x="138662" y="437110"/>
                    <a:pt x="146552" y="434799"/>
                  </a:cubicBezTo>
                  <a:cubicBezTo>
                    <a:pt x="154446" y="432514"/>
                    <a:pt x="162134" y="429416"/>
                    <a:pt x="169484" y="425577"/>
                  </a:cubicBezTo>
                  <a:cubicBezTo>
                    <a:pt x="176844" y="421740"/>
                    <a:pt x="183753" y="416995"/>
                    <a:pt x="190254" y="411687"/>
                  </a:cubicBezTo>
                  <a:cubicBezTo>
                    <a:pt x="203123" y="400880"/>
                    <a:pt x="213711" y="387133"/>
                    <a:pt x="221565" y="371865"/>
                  </a:cubicBezTo>
                  <a:cubicBezTo>
                    <a:pt x="222577" y="369970"/>
                    <a:pt x="223498" y="368028"/>
                    <a:pt x="224367" y="366059"/>
                  </a:cubicBezTo>
                  <a:cubicBezTo>
                    <a:pt x="225271" y="364104"/>
                    <a:pt x="226086" y="362113"/>
                    <a:pt x="226845" y="360095"/>
                  </a:cubicBezTo>
                  <a:cubicBezTo>
                    <a:pt x="228462" y="356105"/>
                    <a:pt x="229772" y="351981"/>
                    <a:pt x="230857" y="347813"/>
                  </a:cubicBezTo>
                  <a:cubicBezTo>
                    <a:pt x="233096" y="339488"/>
                    <a:pt x="234490" y="330984"/>
                    <a:pt x="235423" y="322496"/>
                  </a:cubicBezTo>
                  <a:cubicBezTo>
                    <a:pt x="235752" y="318241"/>
                    <a:pt x="236175" y="313997"/>
                    <a:pt x="236294" y="309750"/>
                  </a:cubicBezTo>
                  <a:lnTo>
                    <a:pt x="236501" y="304226"/>
                  </a:lnTo>
                  <a:lnTo>
                    <a:pt x="236760" y="299081"/>
                  </a:lnTo>
                  <a:lnTo>
                    <a:pt x="237715" y="278511"/>
                  </a:lnTo>
                  <a:lnTo>
                    <a:pt x="238620" y="237371"/>
                  </a:lnTo>
                  <a:lnTo>
                    <a:pt x="240359" y="155087"/>
                  </a:lnTo>
                  <a:lnTo>
                    <a:pt x="241196" y="113947"/>
                  </a:lnTo>
                  <a:lnTo>
                    <a:pt x="241280" y="108804"/>
                  </a:lnTo>
                  <a:lnTo>
                    <a:pt x="241306" y="107574"/>
                  </a:lnTo>
                  <a:lnTo>
                    <a:pt x="241356" y="106714"/>
                  </a:lnTo>
                  <a:lnTo>
                    <a:pt x="241442" y="104992"/>
                  </a:lnTo>
                  <a:cubicBezTo>
                    <a:pt x="241588" y="102703"/>
                    <a:pt x="241849" y="100435"/>
                    <a:pt x="242208" y="98195"/>
                  </a:cubicBezTo>
                  <a:cubicBezTo>
                    <a:pt x="242959" y="93722"/>
                    <a:pt x="243989" y="89319"/>
                    <a:pt x="245531" y="85091"/>
                  </a:cubicBezTo>
                  <a:cubicBezTo>
                    <a:pt x="248591" y="76630"/>
                    <a:pt x="253398" y="68882"/>
                    <a:pt x="259313" y="62189"/>
                  </a:cubicBezTo>
                  <a:cubicBezTo>
                    <a:pt x="265289" y="55536"/>
                    <a:pt x="272591" y="50149"/>
                    <a:pt x="280612" y="46525"/>
                  </a:cubicBezTo>
                  <a:cubicBezTo>
                    <a:pt x="288648" y="42910"/>
                    <a:pt x="297369" y="41077"/>
                    <a:pt x="306280" y="41060"/>
                  </a:cubicBezTo>
                  <a:cubicBezTo>
                    <a:pt x="315179" y="40910"/>
                    <a:pt x="323995" y="42656"/>
                    <a:pt x="332208" y="46223"/>
                  </a:cubicBezTo>
                  <a:cubicBezTo>
                    <a:pt x="340413" y="49781"/>
                    <a:pt x="347999" y="55153"/>
                    <a:pt x="354259" y="61931"/>
                  </a:cubicBezTo>
                  <a:cubicBezTo>
                    <a:pt x="360472" y="68745"/>
                    <a:pt x="365502" y="76790"/>
                    <a:pt x="368713" y="85641"/>
                  </a:cubicBezTo>
                  <a:cubicBezTo>
                    <a:pt x="371944" y="94462"/>
                    <a:pt x="373395" y="104120"/>
                    <a:pt x="372929" y="113809"/>
                  </a:cubicBezTo>
                  <a:cubicBezTo>
                    <a:pt x="372502" y="123445"/>
                    <a:pt x="370189" y="132995"/>
                    <a:pt x="366004" y="141782"/>
                  </a:cubicBezTo>
                  <a:cubicBezTo>
                    <a:pt x="361795" y="150525"/>
                    <a:pt x="355854" y="158587"/>
                    <a:pt x="348408" y="164901"/>
                  </a:cubicBezTo>
                  <a:cubicBezTo>
                    <a:pt x="340986" y="171225"/>
                    <a:pt x="332299" y="175979"/>
                    <a:pt x="322992" y="178673"/>
                  </a:cubicBezTo>
                  <a:cubicBezTo>
                    <a:pt x="318349" y="180062"/>
                    <a:pt x="313555" y="181006"/>
                    <a:pt x="308664" y="181411"/>
                  </a:cubicBezTo>
                  <a:lnTo>
                    <a:pt x="306826" y="181527"/>
                  </a:lnTo>
                  <a:cubicBezTo>
                    <a:pt x="306157" y="181562"/>
                    <a:pt x="305737" y="181629"/>
                    <a:pt x="304809" y="181640"/>
                  </a:cubicBezTo>
                  <a:lnTo>
                    <a:pt x="299847" y="181779"/>
                  </a:lnTo>
                  <a:lnTo>
                    <a:pt x="289923" y="182053"/>
                  </a:lnTo>
                  <a:lnTo>
                    <a:pt x="252958" y="183076"/>
                  </a:lnTo>
                  <a:lnTo>
                    <a:pt x="252277" y="215384"/>
                  </a:lnTo>
                  <a:lnTo>
                    <a:pt x="289923" y="215898"/>
                  </a:lnTo>
                  <a:lnTo>
                    <a:pt x="299847" y="216033"/>
                  </a:lnTo>
                  <a:lnTo>
                    <a:pt x="304809" y="216102"/>
                  </a:lnTo>
                  <a:lnTo>
                    <a:pt x="310123" y="216052"/>
                  </a:lnTo>
                  <a:cubicBezTo>
                    <a:pt x="317289" y="215826"/>
                    <a:pt x="324450" y="214829"/>
                    <a:pt x="331451" y="213097"/>
                  </a:cubicBezTo>
                  <a:cubicBezTo>
                    <a:pt x="345480" y="209706"/>
                    <a:pt x="358841" y="203157"/>
                    <a:pt x="370314" y="194020"/>
                  </a:cubicBezTo>
                  <a:cubicBezTo>
                    <a:pt x="381841" y="184933"/>
                    <a:pt x="391276" y="173115"/>
                    <a:pt x="398200" y="159964"/>
                  </a:cubicBezTo>
                  <a:cubicBezTo>
                    <a:pt x="412085" y="133541"/>
                    <a:pt x="414616" y="101255"/>
                    <a:pt x="405227" y="72915"/>
                  </a:cubicBezTo>
                </a:path>
              </a:pathLst>
            </a:custGeom>
            <a:solidFill>
              <a:srgbClr val="FD5F0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t/>
              </a:r>
              <a:endParaRPr b="0" i="0" sz="1800" u="none" cap="none" strike="noStrike">
                <a:solidFill>
                  <a:srgbClr val="011D42"/>
                </a:solidFill>
                <a:latin typeface="Arial"/>
                <a:ea typeface="Arial"/>
                <a:cs typeface="Arial"/>
                <a:sym typeface="Arial"/>
              </a:endParaRPr>
            </a:p>
          </p:txBody>
        </p:sp>
      </p:grpSp>
      <p:sp>
        <p:nvSpPr>
          <p:cNvPr id="1175" name="Google Shape;1175;p1"/>
          <p:cNvSpPr txBox="1"/>
          <p:nvPr/>
        </p:nvSpPr>
        <p:spPr>
          <a:xfrm>
            <a:off x="232656" y="1038892"/>
            <a:ext cx="8419934" cy="1323439"/>
          </a:xfrm>
          <a:prstGeom prst="rect">
            <a:avLst/>
          </a:prstGeom>
          <a:noFill/>
          <a:ln>
            <a:noFill/>
          </a:ln>
        </p:spPr>
        <p:txBody>
          <a:bodyPr anchorCtr="0" anchor="t" bIns="45700" lIns="0" spcFirstLastPara="1" rIns="91425" wrap="square" tIns="45700">
            <a:spAutoFit/>
          </a:bodyPr>
          <a:lstStyle/>
          <a:p>
            <a:pPr indent="0" lvl="0" marL="0" marR="0" rtl="0" algn="l">
              <a:lnSpc>
                <a:spcPct val="100000"/>
              </a:lnSpc>
              <a:spcBef>
                <a:spcPts val="0"/>
              </a:spcBef>
              <a:spcAft>
                <a:spcPts val="0"/>
              </a:spcAft>
              <a:buClr>
                <a:srgbClr val="FFFFFF"/>
              </a:buClr>
              <a:buSzPts val="8000"/>
              <a:buFont typeface="Arial"/>
              <a:buNone/>
            </a:pPr>
            <a:r>
              <a:rPr b="1" i="0" lang="en-US" sz="8000" u="none" cap="none" strike="noStrike">
                <a:solidFill>
                  <a:srgbClr val="FFFFFF"/>
                </a:solidFill>
                <a:latin typeface="Arial"/>
                <a:ea typeface="Arial"/>
                <a:cs typeface="Arial"/>
                <a:sym typeface="Arial"/>
              </a:rPr>
              <a:t>Semicolons</a:t>
            </a:r>
            <a:r>
              <a:rPr b="1" lang="en-US" sz="8000">
                <a:solidFill>
                  <a:srgbClr val="FFFFFF"/>
                </a:solidFill>
                <a:latin typeface="Arial"/>
                <a:ea typeface="Arial"/>
                <a:cs typeface="Arial"/>
                <a:sym typeface="Arial"/>
              </a:rPr>
              <a:t> </a:t>
            </a:r>
            <a:r>
              <a:rPr b="1" i="0" lang="en-US" sz="8000" u="none" cap="none" strike="noStrike">
                <a:solidFill>
                  <a:srgbClr val="FFFFFF"/>
                </a:solidFill>
                <a:latin typeface="Arial"/>
                <a:ea typeface="Arial"/>
                <a:cs typeface="Arial"/>
                <a:sym typeface="Arial"/>
              </a:rPr>
              <a:t>2025</a:t>
            </a:r>
            <a:endParaRPr/>
          </a:p>
        </p:txBody>
      </p:sp>
      <p:sp>
        <p:nvSpPr>
          <p:cNvPr id="1176" name="Google Shape;1176;p1"/>
          <p:cNvSpPr txBox="1"/>
          <p:nvPr/>
        </p:nvSpPr>
        <p:spPr>
          <a:xfrm>
            <a:off x="454456" y="2555932"/>
            <a:ext cx="5641544" cy="461665"/>
          </a:xfrm>
          <a:prstGeom prst="rect">
            <a:avLst/>
          </a:prstGeom>
          <a:noFill/>
          <a:ln>
            <a:noFill/>
          </a:ln>
        </p:spPr>
        <p:txBody>
          <a:bodyPr anchorCtr="0" anchor="t" bIns="45700" lIns="0" spcFirstLastPara="1" rIns="91425" wrap="square" tIns="45700">
            <a:spAutoFit/>
          </a:bodyPr>
          <a:lstStyle/>
          <a:p>
            <a:pPr indent="0" lvl="0" marL="0" marR="0" rtl="0" algn="l">
              <a:lnSpc>
                <a:spcPct val="100000"/>
              </a:lnSpc>
              <a:spcBef>
                <a:spcPts val="0"/>
              </a:spcBef>
              <a:spcAft>
                <a:spcPts val="0"/>
              </a:spcAft>
              <a:buClr>
                <a:srgbClr val="FFFFFF"/>
              </a:buClr>
              <a:buSzPts val="2400"/>
              <a:buFont typeface="Arial"/>
              <a:buNone/>
            </a:pPr>
            <a:r>
              <a:rPr b="1" i="0" lang="en-US" sz="2400" u="none" cap="none" strike="noStrike">
                <a:solidFill>
                  <a:srgbClr val="FFFFFF"/>
                </a:solidFill>
                <a:latin typeface="Arial"/>
                <a:ea typeface="Arial"/>
                <a:cs typeface="Arial"/>
                <a:sym typeface="Arial"/>
              </a:rPr>
              <a:t>Persistent’s Annual Global Hackathon</a:t>
            </a:r>
            <a:endParaRPr/>
          </a:p>
        </p:txBody>
      </p:sp>
      <p:sp>
        <p:nvSpPr>
          <p:cNvPr id="1177" name="Google Shape;1177;p1"/>
          <p:cNvSpPr txBox="1"/>
          <p:nvPr/>
        </p:nvSpPr>
        <p:spPr>
          <a:xfrm>
            <a:off x="232656" y="4711962"/>
            <a:ext cx="62550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000">
                <a:solidFill>
                  <a:schemeClr val="lt1"/>
                </a:solidFill>
                <a:latin typeface="Arial"/>
                <a:ea typeface="Arial"/>
                <a:cs typeface="Arial"/>
                <a:sym typeface="Arial"/>
              </a:rPr>
              <a:t>Team</a:t>
            </a:r>
            <a:r>
              <a:rPr lang="en-US" sz="4000">
                <a:solidFill>
                  <a:schemeClr val="lt1"/>
                </a:solidFill>
              </a:rPr>
              <a:t> MUMBAI-3 VESIT</a:t>
            </a:r>
            <a:endParaRPr/>
          </a:p>
        </p:txBody>
      </p:sp>
      <p:sp>
        <p:nvSpPr>
          <p:cNvPr id="1178" name="Google Shape;1178;p1"/>
          <p:cNvSpPr txBox="1"/>
          <p:nvPr/>
        </p:nvSpPr>
        <p:spPr>
          <a:xfrm>
            <a:off x="232650" y="3125000"/>
            <a:ext cx="2974800" cy="86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5000">
                <a:solidFill>
                  <a:schemeClr val="lt1"/>
                </a:solidFill>
              </a:rPr>
              <a:t>OptiMeal</a:t>
            </a:r>
            <a:endParaRPr b="1" sz="5000">
              <a:solidFill>
                <a:schemeClr val="lt1"/>
              </a:solidFill>
            </a:endParaRPr>
          </a:p>
        </p:txBody>
      </p:sp>
      <p:sp>
        <p:nvSpPr>
          <p:cNvPr id="1179" name="Google Shape;1179;p1"/>
          <p:cNvSpPr txBox="1"/>
          <p:nvPr/>
        </p:nvSpPr>
        <p:spPr>
          <a:xfrm>
            <a:off x="1754375" y="3916325"/>
            <a:ext cx="4341600" cy="7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US" sz="1250">
                <a:solidFill>
                  <a:schemeClr val="lt1"/>
                </a:solidFill>
              </a:rPr>
              <a:t>Smarter Meal Management ,Lesser Wastage</a:t>
            </a:r>
            <a:endParaRPr i="1" sz="125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4" name="Shape 1184"/>
        <p:cNvGrpSpPr/>
        <p:nvPr/>
      </p:nvGrpSpPr>
      <p:grpSpPr>
        <a:xfrm>
          <a:off x="0" y="0"/>
          <a:ext cx="0" cy="0"/>
          <a:chOff x="0" y="0"/>
          <a:chExt cx="0" cy="0"/>
        </a:xfrm>
      </p:grpSpPr>
      <p:sp>
        <p:nvSpPr>
          <p:cNvPr id="1185" name="Google Shape;1185;p2"/>
          <p:cNvSpPr txBox="1"/>
          <p:nvPr>
            <p:ph type="title"/>
          </p:nvPr>
        </p:nvSpPr>
        <p:spPr>
          <a:xfrm>
            <a:off x="349250" y="219456"/>
            <a:ext cx="11496675" cy="587863"/>
          </a:xfrm>
          <a:prstGeom prst="rect">
            <a:avLst/>
          </a:prstGeom>
          <a:noFill/>
          <a:ln>
            <a:noFill/>
          </a:ln>
        </p:spPr>
        <p:txBody>
          <a:bodyPr anchorCtr="0" anchor="t" bIns="45700" lIns="0" spcFirstLastPara="1" rIns="91425" wrap="square" tIns="45700">
            <a:noAutofit/>
          </a:bodyPr>
          <a:lstStyle/>
          <a:p>
            <a:pPr indent="0" lvl="0" marL="0" rtl="0" algn="l">
              <a:lnSpc>
                <a:spcPct val="90000"/>
              </a:lnSpc>
              <a:spcBef>
                <a:spcPts val="0"/>
              </a:spcBef>
              <a:spcAft>
                <a:spcPts val="0"/>
              </a:spcAft>
              <a:buClr>
                <a:srgbClr val="001A41"/>
              </a:buClr>
              <a:buSzPts val="2400"/>
              <a:buFont typeface="Arial"/>
              <a:buNone/>
            </a:pPr>
            <a:r>
              <a:rPr lang="en-US"/>
              <a:t> </a:t>
            </a:r>
            <a:r>
              <a:rPr lang="en-US" sz="2000">
                <a:solidFill>
                  <a:schemeClr val="dk1"/>
                </a:solidFill>
                <a:latin typeface="Arial Black"/>
                <a:ea typeface="Arial Black"/>
                <a:cs typeface="Arial Black"/>
                <a:sym typeface="Arial Black"/>
              </a:rPr>
              <a:t>1) Predict food requirements for next day and reduce food wastage</a:t>
            </a:r>
            <a:endParaRPr sz="1400">
              <a:solidFill>
                <a:schemeClr val="dk1"/>
              </a:solidFill>
            </a:endParaRPr>
          </a:p>
          <a:p>
            <a:pPr indent="0" lvl="0" marL="0" rtl="0" algn="l">
              <a:lnSpc>
                <a:spcPct val="90000"/>
              </a:lnSpc>
              <a:spcBef>
                <a:spcPts val="0"/>
              </a:spcBef>
              <a:spcAft>
                <a:spcPts val="0"/>
              </a:spcAft>
              <a:buClr>
                <a:srgbClr val="001A41"/>
              </a:buClr>
              <a:buSzPts val="2400"/>
              <a:buFont typeface="Arial"/>
              <a:buNone/>
            </a:pPr>
            <a:r>
              <a:rPr lang="en-US" sz="2000">
                <a:solidFill>
                  <a:schemeClr val="dk1"/>
                </a:solidFill>
                <a:latin typeface="Arial Black"/>
                <a:ea typeface="Arial Black"/>
                <a:cs typeface="Arial Black"/>
                <a:sym typeface="Arial Black"/>
              </a:rPr>
              <a:t> 2) OPTIMEAL  3) Team : Mumbai-3 VESIT </a:t>
            </a:r>
            <a:br>
              <a:rPr lang="en-US" sz="2000">
                <a:solidFill>
                  <a:schemeClr val="dk1"/>
                </a:solidFill>
                <a:latin typeface="Arial Black"/>
                <a:ea typeface="Arial Black"/>
                <a:cs typeface="Arial Black"/>
                <a:sym typeface="Arial Black"/>
              </a:rPr>
            </a:br>
            <a:r>
              <a:rPr lang="en-US" sz="2000">
                <a:solidFill>
                  <a:schemeClr val="dk1"/>
                </a:solidFill>
                <a:latin typeface="Arial Black"/>
                <a:ea typeface="Arial Black"/>
                <a:cs typeface="Arial Black"/>
                <a:sym typeface="Arial Black"/>
              </a:rPr>
              <a:t> </a:t>
            </a:r>
            <a:r>
              <a:rPr lang="en-US" sz="1400">
                <a:solidFill>
                  <a:schemeClr val="dk1"/>
                </a:solidFill>
                <a:latin typeface="Arial Black"/>
                <a:ea typeface="Arial Black"/>
                <a:cs typeface="Arial Black"/>
                <a:sym typeface="Arial Black"/>
              </a:rPr>
              <a:t>(</a:t>
            </a:r>
            <a:r>
              <a:rPr lang="en-US" sz="1400">
                <a:solidFill>
                  <a:srgbClr val="FF0000"/>
                </a:solidFill>
                <a:latin typeface="Arial Black"/>
                <a:ea typeface="Arial Black"/>
                <a:cs typeface="Arial Black"/>
                <a:sym typeface="Arial Black"/>
              </a:rPr>
              <a:t>NO CUSTOMER NAMES ANYWHERE IN PRESENTATION OR VERBALLY DURING THE PITCH)</a:t>
            </a:r>
            <a:br>
              <a:rPr lang="en-US" sz="2000">
                <a:solidFill>
                  <a:schemeClr val="dk1"/>
                </a:solidFill>
                <a:latin typeface="Arial Black"/>
                <a:ea typeface="Arial Black"/>
                <a:cs typeface="Arial Black"/>
                <a:sym typeface="Arial Black"/>
              </a:rPr>
            </a:br>
            <a:endParaRPr sz="2000">
              <a:solidFill>
                <a:schemeClr val="dk1"/>
              </a:solidFill>
              <a:latin typeface="Arial Black"/>
              <a:ea typeface="Arial Black"/>
              <a:cs typeface="Arial Black"/>
              <a:sym typeface="Arial Black"/>
            </a:endParaRPr>
          </a:p>
        </p:txBody>
      </p:sp>
      <p:graphicFrame>
        <p:nvGraphicFramePr>
          <p:cNvPr id="1186" name="Google Shape;1186;p2"/>
          <p:cNvGraphicFramePr/>
          <p:nvPr/>
        </p:nvGraphicFramePr>
        <p:xfrm>
          <a:off x="349250" y="920663"/>
          <a:ext cx="3000000" cy="3000000"/>
        </p:xfrm>
        <a:graphic>
          <a:graphicData uri="http://schemas.openxmlformats.org/drawingml/2006/table">
            <a:tbl>
              <a:tblPr bandRow="1" firstRow="1">
                <a:noFill/>
                <a:tableStyleId>{050B9D18-8A51-4346-B7DB-24D663C96B5E}</a:tableStyleId>
              </a:tblPr>
              <a:tblGrid>
                <a:gridCol w="3055425"/>
              </a:tblGrid>
              <a:tr h="421525">
                <a:tc>
                  <a:txBody>
                    <a:bodyPr/>
                    <a:lstStyle/>
                    <a:p>
                      <a:pPr indent="0" lvl="0" marL="0" marR="0" rtl="0" algn="l">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Customer/ Market Need</a:t>
                      </a:r>
                      <a:endParaRPr b="1" i="0" sz="1400" u="none" cap="none" strike="noStrike">
                        <a:solidFill>
                          <a:srgbClr val="FFFFFF"/>
                        </a:solidFill>
                        <a:latin typeface="Arial"/>
                        <a:ea typeface="Arial"/>
                        <a:cs typeface="Arial"/>
                        <a:sym typeface="Arial"/>
                      </a:endParaRPr>
                    </a:p>
                  </a:txBody>
                  <a:tcPr marT="45725" marB="45725" marR="91450" marL="9145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r>
              <a:tr h="2368750">
                <a:tc>
                  <a:txBody>
                    <a:bodyPr/>
                    <a:lstStyle/>
                    <a:p>
                      <a:pPr indent="0" lvl="0" marL="0" rtl="0" algn="l">
                        <a:lnSpc>
                          <a:spcPct val="120000"/>
                        </a:lnSpc>
                        <a:spcBef>
                          <a:spcPts val="0"/>
                        </a:spcBef>
                        <a:spcAft>
                          <a:spcPts val="0"/>
                        </a:spcAft>
                        <a:buNone/>
                      </a:pPr>
                      <a:r>
                        <a:rPr b="1" lang="en-US" sz="1200"/>
                        <a:t>Food Wastage &amp; Shortages:</a:t>
                      </a:r>
                      <a:r>
                        <a:rPr lang="en-US" sz="1200"/>
                        <a:t> </a:t>
                      </a:r>
                      <a:endParaRPr sz="1200"/>
                    </a:p>
                    <a:p>
                      <a:pPr indent="0" lvl="0" marL="0" rtl="0" algn="l">
                        <a:lnSpc>
                          <a:spcPct val="120000"/>
                        </a:lnSpc>
                        <a:spcBef>
                          <a:spcPts val="0"/>
                        </a:spcBef>
                        <a:spcAft>
                          <a:spcPts val="0"/>
                        </a:spcAft>
                        <a:buNone/>
                      </a:pPr>
                      <a:r>
                        <a:rPr lang="en-US" sz="1200"/>
                        <a:t> Poor demand forecasting leads to overproduction (wastage) or shortages (delays), in raising costs, operational challenges and inefficiency.</a:t>
                      </a:r>
                      <a:br>
                        <a:rPr lang="en-US" sz="1200"/>
                      </a:br>
                      <a:endParaRPr sz="1200"/>
                    </a:p>
                    <a:p>
                      <a:pPr indent="0" lvl="0" marL="0" rtl="0" algn="l">
                        <a:lnSpc>
                          <a:spcPct val="120000"/>
                        </a:lnSpc>
                        <a:spcBef>
                          <a:spcPts val="0"/>
                        </a:spcBef>
                        <a:spcAft>
                          <a:spcPts val="0"/>
                        </a:spcAft>
                        <a:buNone/>
                      </a:pPr>
                      <a:r>
                        <a:rPr b="1" lang="en-US" sz="1200"/>
                        <a:t>Lack of Data-Driven Planning:</a:t>
                      </a:r>
                      <a:r>
                        <a:rPr lang="en-US" sz="1200"/>
                        <a:t> </a:t>
                      </a:r>
                      <a:endParaRPr sz="1200"/>
                    </a:p>
                    <a:p>
                      <a:pPr indent="0" lvl="0" marL="0" rtl="0" algn="l">
                        <a:lnSpc>
                          <a:spcPct val="120000"/>
                        </a:lnSpc>
                        <a:spcBef>
                          <a:spcPts val="0"/>
                        </a:spcBef>
                        <a:spcAft>
                          <a:spcPts val="0"/>
                        </a:spcAft>
                        <a:buNone/>
                      </a:pPr>
                      <a:r>
                        <a:rPr lang="en-US" sz="1200"/>
                        <a:t> Reliance on manual estimates results in waste and higher operational costs.</a:t>
                      </a:r>
                      <a:endParaRPr sz="1200"/>
                    </a:p>
                    <a:p>
                      <a:pPr indent="0" lvl="0" marL="0" marR="0" rtl="0" algn="l">
                        <a:lnSpc>
                          <a:spcPct val="120000"/>
                        </a:lnSpc>
                        <a:spcBef>
                          <a:spcPts val="0"/>
                        </a:spcBef>
                        <a:spcAft>
                          <a:spcPts val="0"/>
                        </a:spcAft>
                        <a:buClr>
                          <a:schemeClr val="dk1"/>
                        </a:buClr>
                        <a:buSzPts val="1400"/>
                        <a:buFont typeface="Arial"/>
                        <a:buNone/>
                      </a:pPr>
                      <a:r>
                        <a:t/>
                      </a:r>
                      <a:endParaRPr i="1" sz="1200"/>
                    </a:p>
                  </a:txBody>
                  <a:tcPr marT="72000"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r>
              <a:tr h="421525">
                <a:tc>
                  <a:txBody>
                    <a:bodyPr/>
                    <a:lstStyle/>
                    <a:p>
                      <a:pPr indent="0" lvl="0" marL="0" marR="0" rtl="0" algn="l">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Our Solution ( Approach - AI)</a:t>
                      </a:r>
                      <a:endParaRPr b="1" i="0" sz="1400" u="none" cap="none" strike="noStrike">
                        <a:solidFill>
                          <a:schemeClr val="lt1"/>
                        </a:solidFill>
                        <a:latin typeface="Arial"/>
                        <a:ea typeface="Arial"/>
                        <a:cs typeface="Arial"/>
                        <a:sym typeface="Arial"/>
                      </a:endParaRPr>
                    </a:p>
                  </a:txBody>
                  <a:tcPr marT="45725" marB="45725" marR="91450" marL="9145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00306E"/>
                    </a:solidFill>
                  </a:tcPr>
                </a:tc>
              </a:tr>
              <a:tr h="2111475">
                <a:tc>
                  <a:txBody>
                    <a:bodyPr/>
                    <a:lstStyle/>
                    <a:p>
                      <a:pPr indent="-158750" lvl="0" marL="171450" marR="0" rtl="0" algn="l">
                        <a:lnSpc>
                          <a:spcPct val="120000"/>
                        </a:lnSpc>
                        <a:spcBef>
                          <a:spcPts val="0"/>
                        </a:spcBef>
                        <a:spcAft>
                          <a:spcPts val="0"/>
                        </a:spcAft>
                        <a:buClr>
                          <a:schemeClr val="accent3"/>
                        </a:buClr>
                        <a:buSzPts val="1200"/>
                        <a:buFont typeface="Courier New"/>
                        <a:buChar char="o"/>
                      </a:pPr>
                      <a:r>
                        <a:rPr i="1" lang="en-US" sz="1200" u="none" cap="none" strike="noStrike"/>
                        <a:t>“</a:t>
                      </a:r>
                      <a:r>
                        <a:rPr i="1" lang="en-US" sz="1200"/>
                        <a:t>Our AI-powered system predicts food demand</a:t>
                      </a:r>
                      <a:r>
                        <a:rPr i="1" lang="en-US" sz="1200" u="none" cap="none" strike="noStrike"/>
                        <a:t>”</a:t>
                      </a:r>
                      <a:endParaRPr i="1" sz="1200" u="none" cap="none" strike="noStrike"/>
                    </a:p>
                    <a:p>
                      <a:pPr indent="-158750" lvl="0" marL="171450" marR="0" rtl="0" algn="l">
                        <a:lnSpc>
                          <a:spcPct val="120000"/>
                        </a:lnSpc>
                        <a:spcBef>
                          <a:spcPts val="0"/>
                        </a:spcBef>
                        <a:spcAft>
                          <a:spcPts val="0"/>
                        </a:spcAft>
                        <a:buClr>
                          <a:schemeClr val="accent3"/>
                        </a:buClr>
                        <a:buSzPts val="1200"/>
                        <a:buChar char="o"/>
                      </a:pPr>
                      <a:r>
                        <a:rPr i="1" lang="en-US" sz="1200"/>
                        <a:t>“Our AI analyzes feedback for better menus.”</a:t>
                      </a:r>
                      <a:endParaRPr i="1" sz="1200"/>
                    </a:p>
                    <a:p>
                      <a:pPr indent="-158750" lvl="0" marL="171450" marR="0" rtl="0" algn="l">
                        <a:lnSpc>
                          <a:spcPct val="120000"/>
                        </a:lnSpc>
                        <a:spcBef>
                          <a:spcPts val="0"/>
                        </a:spcBef>
                        <a:spcAft>
                          <a:spcPts val="0"/>
                        </a:spcAft>
                        <a:buClr>
                          <a:schemeClr val="accent3"/>
                        </a:buClr>
                        <a:buSzPts val="1200"/>
                        <a:buChar char="o"/>
                      </a:pPr>
                      <a:r>
                        <a:rPr i="1" lang="en-US" sz="1200"/>
                        <a:t>“Our AI suggests personalized meal options”</a:t>
                      </a:r>
                      <a:endParaRPr i="1" sz="1200"/>
                    </a:p>
                    <a:p>
                      <a:pPr indent="-158750" lvl="0" marL="171450" marR="0" rtl="0" algn="l">
                        <a:lnSpc>
                          <a:spcPct val="120000"/>
                        </a:lnSpc>
                        <a:spcBef>
                          <a:spcPts val="0"/>
                        </a:spcBef>
                        <a:spcAft>
                          <a:spcPts val="0"/>
                        </a:spcAft>
                        <a:buClr>
                          <a:schemeClr val="accent3"/>
                        </a:buClr>
                        <a:buSzPts val="1200"/>
                        <a:buChar char="o"/>
                      </a:pPr>
                      <a:r>
                        <a:rPr i="1" lang="en-US" sz="1200"/>
                        <a:t>“Our AI detects peak coffee demand hours”</a:t>
                      </a:r>
                      <a:endParaRPr i="1" sz="1200"/>
                    </a:p>
                  </a:txBody>
                  <a:tcPr marT="72000"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bl>
          </a:graphicData>
        </a:graphic>
      </p:graphicFrame>
      <p:graphicFrame>
        <p:nvGraphicFramePr>
          <p:cNvPr id="1187" name="Google Shape;1187;p2"/>
          <p:cNvGraphicFramePr/>
          <p:nvPr/>
        </p:nvGraphicFramePr>
        <p:xfrm>
          <a:off x="8787321" y="920664"/>
          <a:ext cx="3000000" cy="3000000"/>
        </p:xfrm>
        <a:graphic>
          <a:graphicData uri="http://schemas.openxmlformats.org/drawingml/2006/table">
            <a:tbl>
              <a:tblPr bandRow="1" firstRow="1">
                <a:noFill/>
                <a:tableStyleId>{050B9D18-8A51-4346-B7DB-24D663C96B5E}</a:tableStyleId>
              </a:tblPr>
              <a:tblGrid>
                <a:gridCol w="3345550"/>
              </a:tblGrid>
              <a:tr h="282100">
                <a:tc>
                  <a:txBody>
                    <a:bodyPr/>
                    <a:lstStyle/>
                    <a:p>
                      <a:pPr indent="0" lvl="0" marL="0" marR="0" rtl="0" algn="l">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Benefits to Customers</a:t>
                      </a:r>
                      <a:endParaRPr/>
                    </a:p>
                  </a:txBody>
                  <a:tcPr marT="45725" marB="45725" marR="91450" marL="9145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1"/>
                    </a:solidFill>
                  </a:tcPr>
                </a:tc>
              </a:tr>
              <a:tr h="1736425">
                <a:tc>
                  <a:txBody>
                    <a:bodyPr/>
                    <a:lstStyle/>
                    <a:p>
                      <a:pPr indent="0" lvl="0" marL="0" marR="0" rtl="0" algn="l">
                        <a:lnSpc>
                          <a:spcPct val="120000"/>
                        </a:lnSpc>
                        <a:spcBef>
                          <a:spcPts val="0"/>
                        </a:spcBef>
                        <a:spcAft>
                          <a:spcPts val="0"/>
                        </a:spcAft>
                        <a:buClr>
                          <a:schemeClr val="accent2"/>
                        </a:buClr>
                        <a:buSzPts val="1400"/>
                        <a:buFont typeface="Courier New"/>
                        <a:buNone/>
                      </a:pPr>
                      <a:r>
                        <a:rPr b="1" lang="en-US" sz="1200"/>
                        <a:t>Reduced Food Waste &amp; Cost Savings:</a:t>
                      </a:r>
                      <a:r>
                        <a:rPr lang="en-US" sz="1200"/>
                        <a:t> Accurate demand forecasting minimizes overproduction, lowering costs and enhancing sustainability</a:t>
                      </a:r>
                      <a:endParaRPr i="1" sz="1200"/>
                    </a:p>
                    <a:p>
                      <a:pPr indent="0" lvl="0" marL="0" marR="0" rtl="0" algn="l">
                        <a:lnSpc>
                          <a:spcPct val="120000"/>
                        </a:lnSpc>
                        <a:spcBef>
                          <a:spcPts val="0"/>
                        </a:spcBef>
                        <a:spcAft>
                          <a:spcPts val="0"/>
                        </a:spcAft>
                        <a:buClr>
                          <a:schemeClr val="accent2"/>
                        </a:buClr>
                        <a:buSzPts val="1400"/>
                        <a:buFont typeface="Courier New"/>
                        <a:buNone/>
                      </a:pPr>
                      <a:r>
                        <a:rPr b="1" lang="en-US" sz="1200"/>
                        <a:t>Data-Driven Insights:</a:t>
                      </a:r>
                      <a:r>
                        <a:rPr lang="en-US" sz="1200"/>
                        <a:t>Comprehensive analytics empower organizations to make informed decisions, boosting both operational efficiency and employee engagement.</a:t>
                      </a:r>
                      <a:endParaRPr i="1" sz="1200"/>
                    </a:p>
                  </a:txBody>
                  <a:tcPr marT="72000" marB="45725" marR="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r>
              <a:tr h="282100">
                <a:tc>
                  <a:txBody>
                    <a:bodyPr/>
                    <a:lstStyle/>
                    <a:p>
                      <a:pPr indent="0" lvl="0" marL="0" marR="0" rtl="0" algn="l">
                        <a:lnSpc>
                          <a:spcPct val="100000"/>
                        </a:lnSpc>
                        <a:spcBef>
                          <a:spcPts val="0"/>
                        </a:spcBef>
                        <a:spcAft>
                          <a:spcPts val="0"/>
                        </a:spcAft>
                        <a:buClr>
                          <a:schemeClr val="lt1"/>
                        </a:buClr>
                        <a:buSzPts val="1400"/>
                        <a:buFont typeface="Arial"/>
                        <a:buNone/>
                      </a:pPr>
                      <a:r>
                        <a:rPr b="1" i="0" lang="en-US" sz="1400" u="none" cap="none" strike="noStrike">
                          <a:solidFill>
                            <a:schemeClr val="lt1"/>
                          </a:solidFill>
                          <a:latin typeface="Arial"/>
                          <a:ea typeface="Arial"/>
                          <a:cs typeface="Arial"/>
                          <a:sym typeface="Arial"/>
                        </a:rPr>
                        <a:t>Differentiators</a:t>
                      </a:r>
                      <a:endParaRPr/>
                    </a:p>
                  </a:txBody>
                  <a:tcPr marT="45725" marB="45725" marR="91450" marL="9145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00306E"/>
                    </a:solidFill>
                  </a:tcPr>
                </a:tc>
              </a:tr>
              <a:tr h="2106275">
                <a:tc>
                  <a:txBody>
                    <a:bodyPr/>
                    <a:lstStyle/>
                    <a:p>
                      <a:pPr indent="0" lvl="0" marL="0" marR="0" rtl="0" algn="l">
                        <a:lnSpc>
                          <a:spcPct val="120000"/>
                        </a:lnSpc>
                        <a:spcBef>
                          <a:spcPts val="0"/>
                        </a:spcBef>
                        <a:spcAft>
                          <a:spcPts val="0"/>
                        </a:spcAft>
                        <a:buNone/>
                      </a:pPr>
                      <a:r>
                        <a:rPr b="1" lang="en-US" sz="1200"/>
                        <a:t>Adaptive Learning:</a:t>
                      </a:r>
                      <a:r>
                        <a:rPr i="1" lang="en-US" sz="1200"/>
                        <a:t> Unlike traditional rule-based monitoring, our AI solution learns and adapts over time, offering predictive insights rather than reactive responses.</a:t>
                      </a:r>
                      <a:endParaRPr i="1" sz="1200"/>
                    </a:p>
                    <a:p>
                      <a:pPr indent="0" lvl="0" marL="0" rtl="0" algn="l">
                        <a:lnSpc>
                          <a:spcPct val="120000"/>
                        </a:lnSpc>
                        <a:spcBef>
                          <a:spcPts val="0"/>
                        </a:spcBef>
                        <a:spcAft>
                          <a:spcPts val="0"/>
                        </a:spcAft>
                        <a:buClr>
                          <a:schemeClr val="dk1"/>
                        </a:buClr>
                        <a:buSzPts val="1100"/>
                        <a:buFont typeface="Arial"/>
                        <a:buNone/>
                      </a:pPr>
                      <a:r>
                        <a:rPr b="1" lang="en-US" sz="1200"/>
                        <a:t>NGO Partnerships &amp; Renewable Conversion:</a:t>
                      </a:r>
                      <a:endParaRPr b="1" sz="1200"/>
                    </a:p>
                    <a:p>
                      <a:pPr indent="0" lvl="0" marL="0" marR="0" rtl="0" algn="l">
                        <a:lnSpc>
                          <a:spcPct val="120000"/>
                        </a:lnSpc>
                        <a:spcBef>
                          <a:spcPts val="0"/>
                        </a:spcBef>
                        <a:spcAft>
                          <a:spcPts val="0"/>
                        </a:spcAft>
                        <a:buNone/>
                      </a:pPr>
                      <a:r>
                        <a:rPr i="1" lang="en-US" sz="1200"/>
                        <a:t>Our system connects with NGOs to repurpose non-edible food waste into renewable gas, enhancing sustainability and creating positive social impact.</a:t>
                      </a:r>
                      <a:endParaRPr b="1" i="1" sz="1200"/>
                    </a:p>
                  </a:txBody>
                  <a:tcPr marT="72000"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F2F2F2"/>
                    </a:solidFill>
                  </a:tcPr>
                </a:tc>
              </a:tr>
              <a:tr h="306425">
                <a:tc>
                  <a:txBody>
                    <a:bodyPr/>
                    <a:lstStyle/>
                    <a:p>
                      <a:pPr indent="0" lvl="0" marL="0" marR="0" rtl="0" algn="l">
                        <a:lnSpc>
                          <a:spcPct val="120000"/>
                        </a:lnSpc>
                        <a:spcBef>
                          <a:spcPts val="0"/>
                        </a:spcBef>
                        <a:spcAft>
                          <a:spcPts val="0"/>
                        </a:spcAft>
                        <a:buNone/>
                      </a:pPr>
                      <a:r>
                        <a:rPr b="1" lang="en-US" sz="1400" u="none" cap="none" strike="noStrike">
                          <a:solidFill>
                            <a:schemeClr val="lt1"/>
                          </a:solidFill>
                        </a:rPr>
                        <a:t>   Buyer / User Persona</a:t>
                      </a:r>
                      <a:endParaRPr/>
                    </a:p>
                  </a:txBody>
                  <a:tcPr marT="72000" marB="45725" marR="91450" marL="9145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004BB0"/>
                    </a:solidFill>
                  </a:tcPr>
                </a:tc>
              </a:tr>
              <a:tr h="270125">
                <a:tc>
                  <a:txBody>
                    <a:bodyPr/>
                    <a:lstStyle/>
                    <a:p>
                      <a:pPr indent="-171450" lvl="0" marL="171450" marR="0" rtl="0" algn="l">
                        <a:lnSpc>
                          <a:spcPct val="120000"/>
                        </a:lnSpc>
                        <a:spcBef>
                          <a:spcPts val="0"/>
                        </a:spcBef>
                        <a:spcAft>
                          <a:spcPts val="0"/>
                        </a:spcAft>
                        <a:buClr>
                          <a:schemeClr val="accent2"/>
                        </a:buClr>
                        <a:buSzPts val="1400"/>
                        <a:buFont typeface="Courier New"/>
                        <a:buChar char="o"/>
                      </a:pPr>
                      <a:r>
                        <a:rPr lang="en-US"/>
                        <a:t>F</a:t>
                      </a:r>
                      <a:r>
                        <a:rPr lang="en-US" sz="1300"/>
                        <a:t>acilities Managers/Cafeteria Managers</a:t>
                      </a:r>
                      <a:endParaRPr sz="1300"/>
                    </a:p>
                  </a:txBody>
                  <a:tcPr marT="72000" marB="45725" marR="91450" marL="91450">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bl>
          </a:graphicData>
        </a:graphic>
      </p:graphicFrame>
      <p:graphicFrame>
        <p:nvGraphicFramePr>
          <p:cNvPr id="1188" name="Google Shape;1188;p2"/>
          <p:cNvGraphicFramePr/>
          <p:nvPr/>
        </p:nvGraphicFramePr>
        <p:xfrm>
          <a:off x="3460912" y="935038"/>
          <a:ext cx="3000000" cy="3000000"/>
        </p:xfrm>
        <a:graphic>
          <a:graphicData uri="http://schemas.openxmlformats.org/drawingml/2006/table">
            <a:tbl>
              <a:tblPr bandRow="1" firstRow="1">
                <a:noFill/>
                <a:tableStyleId>{050B9D18-8A51-4346-B7DB-24D663C96B5E}</a:tableStyleId>
              </a:tblPr>
              <a:tblGrid>
                <a:gridCol w="2635100"/>
                <a:gridCol w="2635100"/>
              </a:tblGrid>
              <a:tr h="406550">
                <a:tc gridSpan="2">
                  <a:txBody>
                    <a:bodyPr/>
                    <a:lstStyle/>
                    <a:p>
                      <a:pPr indent="0" lvl="0" marL="0" marR="0" rtl="0" algn="l">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Key Features </a:t>
                      </a:r>
                      <a:endParaRPr/>
                    </a:p>
                  </a:txBody>
                  <a:tcPr marT="45725" marB="45725" marR="93275" marL="93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2"/>
                    </a:solidFill>
                  </a:tcPr>
                </a:tc>
                <a:tc hMerge="1"/>
              </a:tr>
              <a:tr h="1363375">
                <a:tc>
                  <a:txBody>
                    <a:bodyPr/>
                    <a:lstStyle/>
                    <a:p>
                      <a:pPr indent="0" lvl="0" marL="0" marR="0" rtl="0" algn="l">
                        <a:lnSpc>
                          <a:spcPct val="120000"/>
                        </a:lnSpc>
                        <a:spcBef>
                          <a:spcPts val="0"/>
                        </a:spcBef>
                        <a:spcAft>
                          <a:spcPts val="0"/>
                        </a:spcAft>
                        <a:buClr>
                          <a:schemeClr val="dk1"/>
                        </a:buClr>
                        <a:buSzPts val="2000"/>
                        <a:buFont typeface="Arial Black"/>
                        <a:buNone/>
                      </a:pPr>
                      <a:r>
                        <a:rPr b="1" i="0" lang="en-US" sz="2000" u="none" cap="none" strike="noStrike">
                          <a:solidFill>
                            <a:schemeClr val="dk1"/>
                          </a:solidFill>
                          <a:latin typeface="Arial Black"/>
                          <a:ea typeface="Arial Black"/>
                          <a:cs typeface="Arial Black"/>
                          <a:sym typeface="Arial Black"/>
                        </a:rPr>
                        <a:t>Dashboard</a:t>
                      </a:r>
                      <a:endParaRPr/>
                    </a:p>
                    <a:p>
                      <a:pPr indent="0" lvl="0" marL="0" marR="0" rtl="0" algn="l">
                        <a:lnSpc>
                          <a:spcPct val="120000"/>
                        </a:lnSpc>
                        <a:spcBef>
                          <a:spcPts val="1200"/>
                        </a:spcBef>
                        <a:spcAft>
                          <a:spcPts val="0"/>
                        </a:spcAft>
                        <a:buClr>
                          <a:schemeClr val="dk1"/>
                        </a:buClr>
                        <a:buSzPts val="1400"/>
                        <a:buFont typeface="Arial"/>
                        <a:buNone/>
                      </a:pPr>
                      <a:r>
                        <a:rPr lang="en-US"/>
                        <a:t>Intelligent AI story telling solution with </a:t>
                      </a:r>
                      <a:r>
                        <a:rPr lang="en-US"/>
                        <a:t>real-time data and historic trends.</a:t>
                      </a:r>
                      <a:endParaRPr/>
                    </a:p>
                  </a:txBody>
                  <a:tcPr marT="72000" marB="45725" marR="93275" marL="93275">
                    <a:lnL cap="flat" cmpd="sng" w="9525">
                      <a:solidFill>
                        <a:srgbClr val="000000">
                          <a:alpha val="0"/>
                        </a:srgbClr>
                      </a:solidFill>
                      <a:prstDash val="solid"/>
                      <a:round/>
                      <a:headEnd len="sm" w="sm" type="none"/>
                      <a:tailEnd len="sm" w="sm" type="none"/>
                    </a:lnL>
                    <a:lnR cap="flat" cmpd="sng" w="76200">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chemeClr val="dk1"/>
                        </a:buClr>
                        <a:buSzPts val="2000"/>
                        <a:buFont typeface="Arial Black"/>
                        <a:buNone/>
                      </a:pPr>
                      <a:r>
                        <a:rPr b="1" lang="en-US" sz="2000">
                          <a:latin typeface="Arial Black"/>
                          <a:ea typeface="Arial Black"/>
                          <a:cs typeface="Arial Black"/>
                          <a:sym typeface="Arial Black"/>
                        </a:rPr>
                        <a:t>Admin Panel</a:t>
                      </a:r>
                      <a:endParaRPr/>
                    </a:p>
                    <a:p>
                      <a:pPr indent="0" lvl="0" marL="0" marR="0" rtl="0" algn="l">
                        <a:lnSpc>
                          <a:spcPct val="120000"/>
                        </a:lnSpc>
                        <a:spcBef>
                          <a:spcPts val="1200"/>
                        </a:spcBef>
                        <a:spcAft>
                          <a:spcPts val="0"/>
                        </a:spcAft>
                        <a:buClr>
                          <a:schemeClr val="dk1"/>
                        </a:buClr>
                        <a:buSzPts val="1400"/>
                        <a:buFont typeface="Arial"/>
                        <a:buNone/>
                      </a:pPr>
                      <a:r>
                        <a:rPr lang="en-US"/>
                        <a:t>Enables cafeteria managers to track food usage, waste, and employee satisfaction, futuristic menu suggestion.</a:t>
                      </a:r>
                      <a:endParaRPr/>
                    </a:p>
                  </a:txBody>
                  <a:tcPr marT="72000" marB="45725" marR="93275" marL="93275">
                    <a:lnL cap="flat" cmpd="sng" w="76200">
                      <a:solidFill>
                        <a:schemeClr val="lt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28575">
                      <a:solidFill>
                        <a:schemeClr val="lt1"/>
                      </a:solidFill>
                      <a:prstDash val="solid"/>
                      <a:round/>
                      <a:headEnd len="sm" w="sm" type="none"/>
                      <a:tailEnd len="sm" w="sm" type="none"/>
                    </a:lnT>
                    <a:lnB cap="flat" cmpd="sng" w="76200">
                      <a:solidFill>
                        <a:schemeClr val="lt1"/>
                      </a:solidFill>
                      <a:prstDash val="solid"/>
                      <a:round/>
                      <a:headEnd len="sm" w="sm" type="none"/>
                      <a:tailEnd len="sm" w="sm" type="none"/>
                    </a:lnB>
                    <a:solidFill>
                      <a:srgbClr val="F2F2F2"/>
                    </a:solidFill>
                  </a:tcPr>
                </a:tc>
              </a:tr>
              <a:tr h="1923500">
                <a:tc>
                  <a:txBody>
                    <a:bodyPr/>
                    <a:lstStyle/>
                    <a:p>
                      <a:pPr indent="0" lvl="0" marL="0" marR="0" rtl="0" algn="l">
                        <a:lnSpc>
                          <a:spcPct val="120000"/>
                        </a:lnSpc>
                        <a:spcBef>
                          <a:spcPts val="0"/>
                        </a:spcBef>
                        <a:spcAft>
                          <a:spcPts val="0"/>
                        </a:spcAft>
                        <a:buClr>
                          <a:schemeClr val="dk1"/>
                        </a:buClr>
                        <a:buSzPts val="2000"/>
                        <a:buFont typeface="Arial Black"/>
                        <a:buNone/>
                      </a:pPr>
                      <a:r>
                        <a:rPr b="1" lang="en-US" sz="2000">
                          <a:latin typeface="Arial Black"/>
                          <a:ea typeface="Arial Black"/>
                          <a:cs typeface="Arial Black"/>
                          <a:sym typeface="Arial Black"/>
                        </a:rPr>
                        <a:t>Holiday &amp; Event</a:t>
                      </a:r>
                      <a:endParaRPr b="1" sz="2000">
                        <a:latin typeface="Arial Black"/>
                        <a:ea typeface="Arial Black"/>
                        <a:cs typeface="Arial Black"/>
                        <a:sym typeface="Arial Black"/>
                      </a:endParaRPr>
                    </a:p>
                    <a:p>
                      <a:pPr indent="0" lvl="0" marL="0" marR="0" rtl="0" algn="l">
                        <a:lnSpc>
                          <a:spcPct val="120000"/>
                        </a:lnSpc>
                        <a:spcBef>
                          <a:spcPts val="1200"/>
                        </a:spcBef>
                        <a:spcAft>
                          <a:spcPts val="0"/>
                        </a:spcAft>
                        <a:buClr>
                          <a:schemeClr val="dk1"/>
                        </a:buClr>
                        <a:buSzPts val="1400"/>
                        <a:buFont typeface="Arial"/>
                        <a:buNone/>
                      </a:pPr>
                      <a:r>
                        <a:rPr lang="en-US"/>
                        <a:t>Suggest </a:t>
                      </a:r>
                      <a:r>
                        <a:rPr lang="en-US"/>
                        <a:t>prescriptive</a:t>
                      </a:r>
                      <a:r>
                        <a:rPr lang="en-US"/>
                        <a:t> trends for food preparation, </a:t>
                      </a:r>
                      <a:r>
                        <a:rPr lang="en-US"/>
                        <a:t>headcount</a:t>
                      </a:r>
                      <a:r>
                        <a:rPr lang="en-US"/>
                        <a:t> planning, leaves, weather, moon calendar etc.</a:t>
                      </a:r>
                      <a:endParaRPr/>
                    </a:p>
                    <a:p>
                      <a:pPr indent="0" lvl="0" marL="0" marR="0" rtl="0" algn="l">
                        <a:lnSpc>
                          <a:spcPct val="120000"/>
                        </a:lnSpc>
                        <a:spcBef>
                          <a:spcPts val="0"/>
                        </a:spcBef>
                        <a:spcAft>
                          <a:spcPts val="0"/>
                        </a:spcAft>
                        <a:buClr>
                          <a:schemeClr val="dk1"/>
                        </a:buClr>
                        <a:buSzPts val="2000"/>
                        <a:buFont typeface="Arial Black"/>
                        <a:buNone/>
                      </a:pPr>
                      <a:r>
                        <a:t/>
                      </a:r>
                      <a:endParaRPr/>
                    </a:p>
                    <a:p>
                      <a:pPr indent="0" lvl="0" marL="0" marR="0" rtl="0" algn="l">
                        <a:lnSpc>
                          <a:spcPct val="120000"/>
                        </a:lnSpc>
                        <a:spcBef>
                          <a:spcPts val="1200"/>
                        </a:spcBef>
                        <a:spcAft>
                          <a:spcPts val="0"/>
                        </a:spcAft>
                        <a:buClr>
                          <a:schemeClr val="dk1"/>
                        </a:buClr>
                        <a:buSzPts val="1400"/>
                        <a:buFont typeface="Arial"/>
                        <a:buNone/>
                      </a:pPr>
                      <a:r>
                        <a:t/>
                      </a:r>
                      <a:endParaRPr/>
                    </a:p>
                  </a:txBody>
                  <a:tcPr marT="72000" marB="45725" marR="93275" marL="93275">
                    <a:lnL cap="flat" cmpd="sng" w="9525">
                      <a:solidFill>
                        <a:srgbClr val="000000">
                          <a:alpha val="0"/>
                        </a:srgbClr>
                      </a:solidFill>
                      <a:prstDash val="solid"/>
                      <a:round/>
                      <a:headEnd len="sm" w="sm" type="none"/>
                      <a:tailEnd len="sm" w="sm" type="none"/>
                    </a:lnL>
                    <a:lnR cap="flat" cmpd="sng" w="76200">
                      <a:solidFill>
                        <a:schemeClr val="lt1"/>
                      </a:solidFill>
                      <a:prstDash val="solid"/>
                      <a:round/>
                      <a:headEnd len="sm" w="sm" type="none"/>
                      <a:tailEnd len="sm" w="sm" type="none"/>
                    </a:lnR>
                    <a:lnT cap="flat" cmpd="sng" w="76200">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l">
                        <a:lnSpc>
                          <a:spcPct val="120000"/>
                        </a:lnSpc>
                        <a:spcBef>
                          <a:spcPts val="0"/>
                        </a:spcBef>
                        <a:spcAft>
                          <a:spcPts val="0"/>
                        </a:spcAft>
                        <a:buClr>
                          <a:schemeClr val="dk1"/>
                        </a:buClr>
                        <a:buSzPts val="2000"/>
                        <a:buFont typeface="Arial Black"/>
                        <a:buNone/>
                      </a:pPr>
                      <a:r>
                        <a:rPr b="1" i="0" lang="en-US" sz="2000" u="none" cap="none" strike="noStrike">
                          <a:solidFill>
                            <a:schemeClr val="dk1"/>
                          </a:solidFill>
                          <a:latin typeface="Arial Black"/>
                          <a:ea typeface="Arial Black"/>
                          <a:cs typeface="Arial Black"/>
                          <a:sym typeface="Arial Black"/>
                        </a:rPr>
                        <a:t>Predictions</a:t>
                      </a:r>
                      <a:endParaRPr/>
                    </a:p>
                    <a:p>
                      <a:pPr indent="0" lvl="0" marL="0" marR="0" rtl="0" algn="l">
                        <a:lnSpc>
                          <a:spcPct val="120000"/>
                        </a:lnSpc>
                        <a:spcBef>
                          <a:spcPts val="1200"/>
                        </a:spcBef>
                        <a:spcAft>
                          <a:spcPts val="0"/>
                        </a:spcAft>
                        <a:buClr>
                          <a:schemeClr val="dk1"/>
                        </a:buClr>
                        <a:buSzPts val="1400"/>
                        <a:buFont typeface="Arial"/>
                        <a:buNone/>
                      </a:pPr>
                      <a:r>
                        <a:rPr lang="en-US"/>
                        <a:t>Predicts food demand using machine learning to minimize waste and optimize resources.</a:t>
                      </a:r>
                      <a:endParaRPr/>
                    </a:p>
                  </a:txBody>
                  <a:tcPr marT="72000" marB="45725" marR="93275" marL="93275">
                    <a:lnL cap="flat" cmpd="sng" w="76200">
                      <a:solidFill>
                        <a:schemeClr val="lt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76200">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bl>
          </a:graphicData>
        </a:graphic>
      </p:graphicFrame>
      <p:graphicFrame>
        <p:nvGraphicFramePr>
          <p:cNvPr id="1189" name="Google Shape;1189;p2"/>
          <p:cNvGraphicFramePr/>
          <p:nvPr/>
        </p:nvGraphicFramePr>
        <p:xfrm>
          <a:off x="3460925" y="4628464"/>
          <a:ext cx="3000000" cy="3000000"/>
        </p:xfrm>
        <a:graphic>
          <a:graphicData uri="http://schemas.openxmlformats.org/drawingml/2006/table">
            <a:tbl>
              <a:tblPr bandRow="1" firstRow="1">
                <a:noFill/>
                <a:tableStyleId>{050B9D18-8A51-4346-B7DB-24D663C96B5E}</a:tableStyleId>
              </a:tblPr>
              <a:tblGrid>
                <a:gridCol w="1746775"/>
                <a:gridCol w="1746775"/>
                <a:gridCol w="1746775"/>
              </a:tblGrid>
              <a:tr h="206250">
                <a:tc gridSpan="3">
                  <a:txBody>
                    <a:bodyPr/>
                    <a:lstStyle/>
                    <a:p>
                      <a:pPr indent="0" lvl="0" marL="0" marR="0" rtl="0" algn="l">
                        <a:lnSpc>
                          <a:spcPct val="100000"/>
                        </a:lnSpc>
                        <a:spcBef>
                          <a:spcPts val="0"/>
                        </a:spcBef>
                        <a:spcAft>
                          <a:spcPts val="0"/>
                        </a:spcAft>
                        <a:buClr>
                          <a:srgbClr val="FFFFFF"/>
                        </a:buClr>
                        <a:buSzPts val="1400"/>
                        <a:buFont typeface="Arial"/>
                        <a:buNone/>
                      </a:pPr>
                      <a:r>
                        <a:rPr b="1" i="0" lang="en-US" sz="1400" u="none" cap="none" strike="noStrike">
                          <a:solidFill>
                            <a:srgbClr val="FFFFFF"/>
                          </a:solidFill>
                          <a:latin typeface="Arial"/>
                          <a:ea typeface="Arial"/>
                          <a:cs typeface="Arial"/>
                          <a:sym typeface="Arial"/>
                        </a:rPr>
                        <a:t>Impactful Metrics</a:t>
                      </a:r>
                      <a:endParaRPr/>
                    </a:p>
                  </a:txBody>
                  <a:tcPr marT="45725" marB="45725" marR="93275" marL="93275" anchor="ctr">
                    <a:lnL cap="flat" cmpd="sng" w="9525">
                      <a:solidFill>
                        <a:srgbClr val="000000">
                          <a:alpha val="0"/>
                        </a:srgbClr>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28575">
                      <a:solidFill>
                        <a:schemeClr val="lt1"/>
                      </a:solidFill>
                      <a:prstDash val="solid"/>
                      <a:round/>
                      <a:headEnd len="sm" w="sm" type="none"/>
                      <a:tailEnd len="sm" w="sm" type="none"/>
                    </a:lnB>
                    <a:solidFill>
                      <a:schemeClr val="accent5"/>
                    </a:solidFill>
                  </a:tcPr>
                </a:tc>
                <a:tc hMerge="1"/>
                <a:tc hMerge="1"/>
              </a:tr>
              <a:tr h="1437075">
                <a:tc>
                  <a:txBody>
                    <a:bodyPr/>
                    <a:lstStyle/>
                    <a:p>
                      <a:pPr indent="0" lvl="0" marL="0" marR="0" rtl="0" algn="ctr">
                        <a:lnSpc>
                          <a:spcPct val="120000"/>
                        </a:lnSpc>
                        <a:spcBef>
                          <a:spcPts val="0"/>
                        </a:spcBef>
                        <a:spcAft>
                          <a:spcPts val="0"/>
                        </a:spcAft>
                        <a:buClr>
                          <a:schemeClr val="dk1"/>
                        </a:buClr>
                        <a:buSzPts val="2000"/>
                        <a:buFont typeface="Arial Black"/>
                        <a:buNone/>
                      </a:pPr>
                      <a:r>
                        <a:rPr b="1" lang="en-US" sz="2000">
                          <a:latin typeface="Arial Black"/>
                          <a:ea typeface="Arial Black"/>
                          <a:cs typeface="Arial Black"/>
                          <a:sym typeface="Arial Black"/>
                        </a:rPr>
                        <a:t>30-35%</a:t>
                      </a:r>
                      <a:endParaRPr/>
                    </a:p>
                    <a:p>
                      <a:pPr indent="0" lvl="0" marL="0" marR="0" rtl="0" algn="l">
                        <a:lnSpc>
                          <a:spcPct val="120000"/>
                        </a:lnSpc>
                        <a:spcBef>
                          <a:spcPts val="0"/>
                        </a:spcBef>
                        <a:spcAft>
                          <a:spcPts val="0"/>
                        </a:spcAft>
                        <a:buClr>
                          <a:schemeClr val="dk1"/>
                        </a:buClr>
                        <a:buSzPts val="1400"/>
                        <a:buFont typeface="Arial"/>
                        <a:buNone/>
                      </a:pPr>
                      <a:r>
                        <a:rPr lang="en-US"/>
                        <a:t>Sustainable Waste-to-Energy Conversion</a:t>
                      </a:r>
                      <a:endParaRPr i="0" sz="2300" u="none" cap="none" strike="noStrike">
                        <a:solidFill>
                          <a:schemeClr val="dk1"/>
                        </a:solidFill>
                      </a:endParaRPr>
                    </a:p>
                  </a:txBody>
                  <a:tcPr marT="72000" marB="45725" marR="93275" marL="93275">
                    <a:lnL cap="flat" cmpd="sng" w="9525">
                      <a:solidFill>
                        <a:srgbClr val="000000">
                          <a:alpha val="0"/>
                        </a:srgbClr>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rtl="0" algn="ctr">
                        <a:lnSpc>
                          <a:spcPct val="120000"/>
                        </a:lnSpc>
                        <a:spcBef>
                          <a:spcPts val="0"/>
                        </a:spcBef>
                        <a:spcAft>
                          <a:spcPts val="0"/>
                        </a:spcAft>
                        <a:buNone/>
                      </a:pPr>
                      <a:r>
                        <a:rPr b="1" lang="en-US" sz="2000">
                          <a:latin typeface="Arial Black"/>
                          <a:ea typeface="Arial Black"/>
                          <a:cs typeface="Arial Black"/>
                          <a:sym typeface="Arial Black"/>
                        </a:rPr>
                        <a:t>&lt;7</a:t>
                      </a:r>
                      <a:r>
                        <a:rPr b="1" lang="en-US" sz="2000">
                          <a:latin typeface="Arial Black"/>
                          <a:ea typeface="Arial Black"/>
                          <a:cs typeface="Arial Black"/>
                          <a:sym typeface="Arial Black"/>
                        </a:rPr>
                        <a:t>%</a:t>
                      </a:r>
                      <a:endParaRPr/>
                    </a:p>
                    <a:p>
                      <a:pPr indent="0" lvl="0" marL="0" rtl="0" algn="l">
                        <a:lnSpc>
                          <a:spcPct val="120000"/>
                        </a:lnSpc>
                        <a:spcBef>
                          <a:spcPts val="0"/>
                        </a:spcBef>
                        <a:spcAft>
                          <a:spcPts val="0"/>
                        </a:spcAft>
                        <a:buNone/>
                      </a:pPr>
                      <a:r>
                        <a:rPr lang="en-US"/>
                        <a:t>Accuracy based on actionable AI</a:t>
                      </a:r>
                      <a:endParaRPr b="1" sz="2000">
                        <a:latin typeface="Arial Black"/>
                        <a:ea typeface="Arial Black"/>
                        <a:cs typeface="Arial Black"/>
                        <a:sym typeface="Arial Black"/>
                      </a:endParaRPr>
                    </a:p>
                  </a:txBody>
                  <a:tcPr marT="72000" marB="45725" marR="93275" marL="9327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c>
                  <a:txBody>
                    <a:bodyPr/>
                    <a:lstStyle/>
                    <a:p>
                      <a:pPr indent="0" lvl="0" marL="0" marR="0" rtl="0" algn="ctr">
                        <a:lnSpc>
                          <a:spcPct val="120000"/>
                        </a:lnSpc>
                        <a:spcBef>
                          <a:spcPts val="0"/>
                        </a:spcBef>
                        <a:spcAft>
                          <a:spcPts val="0"/>
                        </a:spcAft>
                        <a:buClr>
                          <a:schemeClr val="dk1"/>
                        </a:buClr>
                        <a:buSzPts val="2000"/>
                        <a:buFont typeface="Arial Black"/>
                        <a:buNone/>
                      </a:pPr>
                      <a:r>
                        <a:rPr b="1" lang="en-US" sz="2000">
                          <a:latin typeface="Arial Black"/>
                          <a:ea typeface="Arial Black"/>
                          <a:cs typeface="Arial Black"/>
                          <a:sym typeface="Arial Black"/>
                        </a:rPr>
                        <a:t>&gt;</a:t>
                      </a:r>
                      <a:r>
                        <a:rPr b="1" i="0" lang="en-US" sz="2000" u="none" cap="none" strike="noStrike">
                          <a:solidFill>
                            <a:schemeClr val="dk1"/>
                          </a:solidFill>
                          <a:latin typeface="Arial Black"/>
                          <a:ea typeface="Arial Black"/>
                          <a:cs typeface="Arial Black"/>
                          <a:sym typeface="Arial Black"/>
                        </a:rPr>
                        <a:t> 40%</a:t>
                      </a:r>
                      <a:endParaRPr/>
                    </a:p>
                    <a:p>
                      <a:pPr indent="0" lvl="0" marL="0" marR="0" rtl="0" algn="l">
                        <a:lnSpc>
                          <a:spcPct val="120000"/>
                        </a:lnSpc>
                        <a:spcBef>
                          <a:spcPts val="0"/>
                        </a:spcBef>
                        <a:spcAft>
                          <a:spcPts val="0"/>
                        </a:spcAft>
                        <a:buClr>
                          <a:schemeClr val="dk1"/>
                        </a:buClr>
                        <a:buSzPts val="1400"/>
                        <a:buFont typeface="Arial"/>
                        <a:buNone/>
                      </a:pPr>
                      <a:r>
                        <a:rPr lang="en-US"/>
                        <a:t>Peak-Hour Efficiency </a:t>
                      </a:r>
                      <a:endParaRPr/>
                    </a:p>
                  </a:txBody>
                  <a:tcPr marT="72000" marB="45725" marR="93275" marL="93275">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9525">
                      <a:solidFill>
                        <a:srgbClr val="000000">
                          <a:alpha val="0"/>
                        </a:srgbClr>
                      </a:solidFill>
                      <a:prstDash val="solid"/>
                      <a:round/>
                      <a:headEnd len="sm" w="sm" type="none"/>
                      <a:tailEnd len="sm" w="sm" type="none"/>
                    </a:lnB>
                    <a:solidFill>
                      <a:srgbClr val="F2F2F2"/>
                    </a:solid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3"/>
          <p:cNvSpPr txBox="1"/>
          <p:nvPr>
            <p:ph type="title"/>
          </p:nvPr>
        </p:nvSpPr>
        <p:spPr>
          <a:xfrm>
            <a:off x="9122650" y="1301200"/>
            <a:ext cx="2932500" cy="401400"/>
          </a:xfrm>
          <a:prstGeom prst="rect">
            <a:avLst/>
          </a:prstGeom>
          <a:noFill/>
          <a:ln>
            <a:noFill/>
          </a:ln>
        </p:spPr>
        <p:txBody>
          <a:bodyPr anchorCtr="0" anchor="t" bIns="45700" lIns="0" spcFirstLastPara="1" rIns="91425" wrap="square" tIns="45700">
            <a:noAutofit/>
          </a:bodyPr>
          <a:lstStyle/>
          <a:p>
            <a:pPr indent="0" lvl="0" marL="0" rtl="0" algn="l">
              <a:lnSpc>
                <a:spcPct val="90000"/>
              </a:lnSpc>
              <a:spcBef>
                <a:spcPts val="0"/>
              </a:spcBef>
              <a:spcAft>
                <a:spcPts val="0"/>
              </a:spcAft>
              <a:buClr>
                <a:srgbClr val="001A41"/>
              </a:buClr>
              <a:buSzPts val="2400"/>
              <a:buFont typeface="Arial"/>
              <a:buNone/>
            </a:pPr>
            <a:r>
              <a:rPr lang="en-US"/>
              <a:t>Overall Tech Stack</a:t>
            </a:r>
            <a:endParaRPr/>
          </a:p>
        </p:txBody>
      </p:sp>
      <p:pic>
        <p:nvPicPr>
          <p:cNvPr id="1196" name="Google Shape;1196;p3"/>
          <p:cNvPicPr preferRelativeResize="0"/>
          <p:nvPr/>
        </p:nvPicPr>
        <p:blipFill>
          <a:blip r:embed="rId3">
            <a:alphaModFix/>
          </a:blip>
          <a:stretch>
            <a:fillRect/>
          </a:stretch>
        </p:blipFill>
        <p:spPr>
          <a:xfrm>
            <a:off x="9255450" y="1803100"/>
            <a:ext cx="2454775" cy="2934475"/>
          </a:xfrm>
          <a:prstGeom prst="rect">
            <a:avLst/>
          </a:prstGeom>
          <a:noFill/>
          <a:ln>
            <a:noFill/>
          </a:ln>
        </p:spPr>
      </p:pic>
      <p:sp>
        <p:nvSpPr>
          <p:cNvPr id="1197" name="Google Shape;1197;p3"/>
          <p:cNvSpPr/>
          <p:nvPr/>
        </p:nvSpPr>
        <p:spPr>
          <a:xfrm>
            <a:off x="9088950" y="1854800"/>
            <a:ext cx="166500" cy="192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8" name="Google Shape;1198;p3"/>
          <p:cNvSpPr/>
          <p:nvPr/>
        </p:nvSpPr>
        <p:spPr>
          <a:xfrm rot="-927800">
            <a:off x="9253275" y="1639078"/>
            <a:ext cx="166528" cy="192656"/>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99" name="Google Shape;1199;p3"/>
          <p:cNvSpPr/>
          <p:nvPr/>
        </p:nvSpPr>
        <p:spPr>
          <a:xfrm>
            <a:off x="11543725" y="1624700"/>
            <a:ext cx="166500" cy="192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0" name="Google Shape;1200;p3"/>
          <p:cNvSpPr/>
          <p:nvPr/>
        </p:nvSpPr>
        <p:spPr>
          <a:xfrm>
            <a:off x="9088950" y="1779250"/>
            <a:ext cx="166500" cy="192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1" name="Google Shape;1201;p3"/>
          <p:cNvSpPr/>
          <p:nvPr/>
        </p:nvSpPr>
        <p:spPr>
          <a:xfrm rot="851190">
            <a:off x="9122653" y="1779244"/>
            <a:ext cx="166477" cy="192453"/>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2" name="Google Shape;1202;p3"/>
          <p:cNvSpPr/>
          <p:nvPr/>
        </p:nvSpPr>
        <p:spPr>
          <a:xfrm>
            <a:off x="9122650" y="4606500"/>
            <a:ext cx="166500" cy="192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3" name="Google Shape;1203;p3"/>
          <p:cNvSpPr/>
          <p:nvPr/>
        </p:nvSpPr>
        <p:spPr>
          <a:xfrm rot="-749042">
            <a:off x="9088935" y="4472804"/>
            <a:ext cx="166538" cy="192667"/>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204" name="Google Shape;1204;p3"/>
          <p:cNvPicPr preferRelativeResize="0"/>
          <p:nvPr/>
        </p:nvPicPr>
        <p:blipFill>
          <a:blip r:embed="rId4">
            <a:alphaModFix/>
          </a:blip>
          <a:stretch>
            <a:fillRect/>
          </a:stretch>
        </p:blipFill>
        <p:spPr>
          <a:xfrm>
            <a:off x="1799150" y="461675"/>
            <a:ext cx="5926675" cy="5705775"/>
          </a:xfrm>
          <a:prstGeom prst="rect">
            <a:avLst/>
          </a:prstGeom>
          <a:noFill/>
          <a:ln>
            <a:noFill/>
          </a:ln>
        </p:spPr>
      </p:pic>
      <p:sp>
        <p:nvSpPr>
          <p:cNvPr id="1205" name="Google Shape;1205;p3"/>
          <p:cNvSpPr txBox="1"/>
          <p:nvPr/>
        </p:nvSpPr>
        <p:spPr>
          <a:xfrm>
            <a:off x="455100" y="361250"/>
            <a:ext cx="3950400" cy="6717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rgbClr val="001A41"/>
              </a:buClr>
              <a:buSzPts val="2400"/>
              <a:buFont typeface="Arial"/>
              <a:buNone/>
            </a:pPr>
            <a:r>
              <a:rPr b="1" lang="en-US" sz="2400">
                <a:solidFill>
                  <a:srgbClr val="001A41"/>
                </a:solidFill>
              </a:rPr>
              <a:t>Architecture Diagram</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ster Light">
  <a:themeElements>
    <a:clrScheme name="Custom 5">
      <a:dk1>
        <a:srgbClr val="000000"/>
      </a:dk1>
      <a:lt1>
        <a:srgbClr val="FFFFFF"/>
      </a:lt1>
      <a:dk2>
        <a:srgbClr val="011D42"/>
      </a:dk2>
      <a:lt2>
        <a:srgbClr val="F0F0F0"/>
      </a:lt2>
      <a:accent1>
        <a:srgbClr val="011D42"/>
      </a:accent1>
      <a:accent2>
        <a:srgbClr val="FB5E05"/>
      </a:accent2>
      <a:accent3>
        <a:srgbClr val="FE7223"/>
      </a:accent3>
      <a:accent4>
        <a:srgbClr val="FE955A"/>
      </a:accent4>
      <a:accent5>
        <a:srgbClr val="FEB990"/>
      </a:accent5>
      <a:accent6>
        <a:srgbClr val="FDDBC8"/>
      </a:accent6>
      <a:hlink>
        <a:srgbClr val="FC5F08"/>
      </a:hlink>
      <a:folHlink>
        <a:srgbClr val="FFB99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2_Master Dark">
  <a:themeElements>
    <a:clrScheme name="Custom 1">
      <a:dk1>
        <a:srgbClr val="231E28"/>
      </a:dk1>
      <a:lt1>
        <a:srgbClr val="EEEEEE"/>
      </a:lt1>
      <a:dk2>
        <a:srgbClr val="4E4B54"/>
      </a:dk2>
      <a:lt2>
        <a:srgbClr val="FFFFFF"/>
      </a:lt2>
      <a:accent1>
        <a:srgbClr val="FD5F07"/>
      </a:accent1>
      <a:accent2>
        <a:srgbClr val="00ADC6"/>
      </a:accent2>
      <a:accent3>
        <a:srgbClr val="F5AE45"/>
      </a:accent3>
      <a:accent4>
        <a:srgbClr val="4FCAC4"/>
      </a:accent4>
      <a:accent5>
        <a:srgbClr val="FF8279"/>
      </a:accent5>
      <a:accent6>
        <a:srgbClr val="9BD480"/>
      </a:accent6>
      <a:hlink>
        <a:srgbClr val="FD5F07"/>
      </a:hlink>
      <a:folHlink>
        <a:srgbClr val="FD5F0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